
<file path=META-INF/manifest.xml><?xml version="1.0" encoding="utf-8"?>
<manifest:manifest xmlns:manifest="urn:oasis:names:tc:opendocument:xmlns:manifest:1.0" xmlns:loext="urn:org:documentfoundation:names:experimental:office:xmlns:loext:1.0" manifest:version="1.3">
  <manifest:file-entry manifest:full-path="/" manifest:version="1.3" manifest:media-type="application/vnd.oasis.opendocument.presentation"/>
  <manifest:file-entry manifest:full-path="Configurations2/" manifest:media-type="application/vnd.sun.xml.ui.configuration"/>
  <manifest:file-entry manifest:full-path="styles.xml" manifest:media-type="text/xml"/>
  <manifest:file-entry manifest:full-path="Pictures/10000001000005DC00000465640A4FC386BA11AC.png" manifest:media-type="image/png"/>
  <manifest:file-entry manifest:full-path="Pictures/1000000000000780000004B0B709C4A6E46544BF.jpg" manifest:media-type="image/jpeg"/>
  <manifest:file-entry manifest:full-path="Pictures/1000000100000746000003A9F3E85F88EECB32CC.png" manifest:media-type="image/png"/>
  <manifest:file-entry manifest:full-path="Pictures/100000010000073D000003A1F8E05A1B6109D5FD.png" manifest:media-type="image/png"/>
  <manifest:file-entry manifest:full-path="Pictures/1000000100000741000003A0A107AF6200427105.png" manifest:media-type="image/png"/>
  <manifest:file-entry manifest:full-path="Pictures/10000001000007400000039D91189B2C20750FF8.png" manifest:media-type="image/png"/>
  <manifest:file-entry manifest:full-path="content.xml" manifest:media-type="text/xml"/>
  <manifest:file-entry manifest:full-path="Thumbnails/thumbnail.png" manifest:media-type="image/png"/>
  <manifest:file-entry manifest:full-path="settings.xml" manifest:media-type="text/xml"/>
  <manifest:file-entry manifest:full-path="meta.xml" manifest:media-type="text/xml"/>
</manifest:manifest>
</file>

<file path=Pictures/1000000000000780000004B0B709C4A6E46544BF.jpg>
</file>

<file path=Pictures/10000001000005DC00000465640A4FC386BA11AC.png>
</file>

<file path=Pictures/100000010000073D000003A1F8E05A1B6109D5FD.png>
</file>

<file path=Pictures/10000001000007400000039D91189B2C20750FF8.png>
</file>

<file path=Pictures/1000000100000741000003A0A107AF6200427105.png>
</file>

<file path=Pictures/1000000100000746000003A9F3E85F88EECB32CC.png>
</file>

<file path=Thumbnails/thumbnail.png>
</file>

<file path=content.xml><?xml version="1.0" encoding="utf-8"?>
<office:document-content xmlns:office="urn:oasis:names:tc:opendocument:xmlns:office:1.0" xmlns:ooo="http://openoffice.org/2004/office" xmlns:fo="urn:oasis:names:tc:opendocument:xmlns:xsl-fo-compatible:1.0" xmlns:xlink="http://www.w3.org/1999/xlink" xmlns:dc="http://purl.org/dc/elements/1.1/" xmlns:meta="urn:oasis:names:tc:opendocument:xmlns:meta:1.0" xmlns:style="urn:oasis:names:tc:opendocument:xmlns:style:1.0" xmlns:text="urn:oasis:names:tc:opendocument:xmlns:text:1.0" xmlns:rpt="http://openoffice.org/2005/report" xmlns:draw="urn:oasis:names:tc:opendocument:xmlns:drawing:1.0" xmlns:dr3d="urn:oasis:names:tc:opendocument:xmlns:dr3d:1.0" xmlns:svg="urn:oasis:names:tc:opendocument:xmlns:svg-compatible:1.0" xmlns:chart="urn:oasis:names:tc:opendocument:xmlns:chart:1.0" xmlns:table="urn:oasis:names:tc:opendocument:xmlns:table:1.0" xmlns:number="urn:oasis:names:tc:opendocument:xmlns:datastyle:1.0" xmlns:ooow="http://openoffice.org/2004/writer" xmlns:oooc="http://openoffice.org/2004/calc" xmlns:of="urn:oasis:names:tc:opendocument:xmlns:of:1.2" xmlns:xforms="http://www.w3.org/2002/xforms" xmlns:tableooo="http://openoffice.org/2009/table" xmlns:calcext="urn:org:documentfoundation:names:experimental:calc:xmlns:calcext:1.0" xmlns:drawooo="http://openoffice.org/2010/draw" xmlns:xhtml="http://www.w3.org/1999/xhtml" xmlns:loext="urn:org:documentfoundation:names:experimental:office:xmlns:loext:1.0" xmlns:field="urn:openoffice:names:experimental:ooo-ms-interop:xmlns:field:1.0" xmlns:math="http://www.w3.org/1998/Math/MathML" xmlns:form="urn:oasis:names:tc:opendocument:xmlns:form:1.0" xmlns:script="urn:oasis:names:tc:opendocument:xmlns:script:1.0" xmlns:formx="urn:openoffice:names:experimental:ooxml-odf-interop:xmlns:form:1.0" xmlns:dom="http://www.w3.org/2001/xml-events" xmlns:xsd="http://www.w3.org/2001/XMLSchema" xmlns:xsi="http://www.w3.org/2001/XMLSchema-instance" xmlns:grddl="http://www.w3.org/2003/g/data-view#" xmlns:css3t="http://www.w3.org/TR/css3-text/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3">
  <office:scripts/>
  <office:font-face-decls>
    <style:font-face style:name="Arial" svg:font-family="Arial" style:font-family-generic="system" style:font-pitch="variable"/>
    <style:font-face style:name="Arial Narrow" svg:font-family="'Arial Narrow'" style:font-pitch="variable"/>
    <style:font-face style:name="Arial Narrow1" svg:font-family="'Arial Narrow'"/>
    <style:font-face style:name="Liberation Sans" svg:font-family="'Liberation Sans'" style:font-pitch="variable"/>
    <style:font-face style:name="Liberation Sans1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Liberation Serif1" svg:font-family="'Liberation Serif'" style:font-pitch="variable"/>
    <style:font-face style:name="Microsoft YaHei" svg:font-family="'Microsoft YaHei'" style:font-family-generic="system" style:font-pitch="variable"/>
    <style:font-face style:name="Noto Sans" svg:font-family="'Noto Sans'" style:font-family-generic="roman" style:font-pitch="variable"/>
    <style:font-face style:name="Segoe UI" svg:font-family="'Segoe UI'" style:font-family-generic="system" style:font-pitch="variable"/>
    <style:font-face style:name="Tahoma" svg:font-family="Tahoma" style:font-family-generic="system" style:font-pitch="variable"/>
  </office:font-face-decls>
  <office:automatic-styles>
    <style:style style:name="dp1" style:family="drawing-page">
      <style:drawing-page-properties presentation:background-visible="true" presentation:background-objects-visible="true" presentation:display-footer="false" presentation:display-page-number="false" presentation:display-date-time="false"/>
    </style:style>
    <style:style style:name="dp2" style:family="drawing-page">
      <style:drawing-page-properties presentation:display-header="true" presentation:display-footer="true" presentation:display-page-number="false" presentation:display-date-time="true"/>
    </style:style>
    <style:style style:name="gr1" style:family="graphic" style:parent-style-name="Объект_20_без_20_заливки_20_и_20_линий">
      <style:graphic-properties draw:stroke="none" svg:stroke-width="0cm" draw:fill="none" loext:fill-use-slide-background="false" draw:textarea-horizontal-align="center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cm, 0cm, 0cm, 0cm)" draw:image-opacity="100%" style:mirror="none"/>
    </style:style>
    <style:style style:name="gr2" style:family="graphic">
      <style:graphic-properties style:protect="size"/>
    </style:style>
    <style:style style:name="gr3" style:family="graphic" style:parent-style-name="Объект_20_без_20_заливки_20_и_20_линий">
      <style:graphic-properties draw:textarea-horizontal-align="center" draw:textarea-vertical-align="middle" draw:fit-to-contour="true" fo:min-height="11.43cm" draw:visible-area-left="0cm" draw:visible-area-top="0cm" draw:visible-area-width="5cm" draw:visible-area-height="5cm" draw:ole-draw-aspect="1"/>
      <style:paragraph-properties style:writing-mode="lr-tb"/>
    </style:style>
    <style:style style:name="gr4" style:family="graphic" style:parent-style-name="Объект_20_без_20_заливки_20_и_20_линий">
      <style:graphic-properties draw:textarea-horizontal-align="center" draw:textarea-vertical-align="middle" draw:color-mode="standard" draw:luminance="0%" draw:contrast="0%" draw:gamma="100%" draw:red="0%" draw:green="0%" draw:blue="0%" fo:clip="rect(0cm, 0cm, 0cm, 0cm)" draw:image-opacity="100%" style:mirror="none"/>
    </style:style>
    <style:style style:name="pr1" style:family="presentation" style:parent-style-name="Титульный_20_слайд-subtitle" style:list-style-name="L4">
      <style:graphic-properties draw:stroke="none" svg:stroke-width="0cm" draw:fill="none" draw:fill-color="#ffffff" loext:fill-use-slide-background="false" draw:textarea-vertical-align="top" draw:auto-grow-height="false" draw:fit-to-size="false" style:shrink-to-fit="false" fo:min-height="11.049cm" fo:padding-top="0.127cm" fo:padding-bottom="0.127cm" fo:padding-left="0.254cm" fo:padding-right="0.254cm" fo:wrap-option="wrap"/>
      <style:paragraph-properties style:writing-mode="lr-tb"/>
    </style:style>
    <style:style style:name="pr2" style:family="presentation" style:parent-style-name="Титульный_20_слайд-title">
      <style:graphic-properties draw:stroke="none" svg:stroke-width="0cm" draw:fill="none" loext:fill-use-slide-background="false" draw:textarea-vertical-align="bottom" draw:auto-grow-height="false" draw:fit-to-size="false" style:shrink-to-fit="false" fo:min-height="3.181cm" fo:padding-top="0.127cm" fo:padding-bottom="0.127cm" fo:padding-left="0.254cm" fo:padding-right="0.254cm" fo:wrap-option="wrap"/>
      <style:paragraph-properties style:writing-mode="lr-tb"/>
    </style:style>
    <style:style style:name="pr3" style:family="presentation" style:parent-style-name="Титульный_20_слайд-notes">
      <style:graphic-properties draw:fill-color="#ffffff" fo:min-height="13.364cm"/>
      <style:paragraph-properties style:writing-mode="lr-tb"/>
    </style:style>
    <style:style style:name="pr4" style:family="presentation" style:parent-style-name="Заголовок_20_и_20_объект-title">
      <style:graphic-properties draw:stroke="none" svg:stroke-width="0cm" draw:fill="none" loext:fill-use-slide-background="false" draw:textarea-vertical-align="bottom" draw:auto-grow-height="false" draw:fit-to-size="false" style:shrink-to-fit="false" fo:min-height="3.181cm" fo:padding-top="0.127cm" fo:padding-bottom="0.127cm" fo:padding-left="0.254cm" fo:padding-right="0.254cm" fo:wrap-option="wrap"/>
      <style:paragraph-properties style:writing-mode="lr-tb"/>
    </style:style>
    <style:style style:name="pr5" style:family="presentation" style:parent-style-name="Заголовок_20_и_20_объект-outline1">
      <style:graphic-properties draw:stroke="none" svg:stroke-width="0cm" draw:fill="none" loext:fill-use-slide-background="false" draw:textarea-vertical-align="top" draw:auto-grow-height="false" draw:fit-to-size="false" style:shrink-to-fit="true" fo:min-height="10.798cm" fo:padding-top="0.127cm" fo:padding-bottom="0.127cm" fo:padding-left="0.254cm" fo:padding-right="0.254cm" fo:wrap-option="wrap"/>
      <style:paragraph-properties style:writing-mode="lr-tb"/>
    </style:style>
    <style:style style:name="pr6" style:family="presentation" style:parent-style-name="Заголовок_20_и_20_объект-notes">
      <style:graphic-properties draw:fill-color="#ffffff" fo:min-height="13.364cm"/>
      <style:paragraph-properties style:writing-mode="lr-tb"/>
    </style:style>
    <style:style style:name="pr7" style:family="presentation" style:parent-style-name="Заголовок_20_и_20_объект-title">
      <style:graphic-properties fo:min-height="3.174cm"/>
      <style:paragraph-properties style:writing-mode="lr-tb"/>
    </style:style>
    <style:style style:name="P1" style:family="paragraph">
      <loext:graphic-properties draw:fill="none" draw:fill-color="#ffffff"/>
      <style:paragraph-properties fo:margin-left="0cm" fo:margin-right="0cm" fo:margin-top="0.12cm" fo:margin-bottom="0.212cm" fo:line-height="100%" fo:text-align="center" fo:text-indent="0cm" style:punctuation-wrap="hanging" style:writing-mode="lr-tb" style:font-independent-line-spacing="true">
        <style:tab-stops>
          <style:tab-stop style:position="0cm"/>
        </style:tab-stops>
      </style:paragraph-properties>
      <style:text-properties fo:font-variant="normal" fo:text-transform="none" fo:color="#dc9e1f" loext:opacity="100%" loext:color-lum-mod="100%" loext:color-lum-off="0%" style:text-outline="false" style:text-line-through-style="none" style:text-line-through-type="none" style:text-position="0% 100%" style:font-name="Arial Narrow1" fo:font-size="17pt" fo:letter-spacing="0.011cm" fo:font-style="normal" style:text-underline-style="none" fo:font-weight="normal" fo:background-color="transparent" style:font-size-asian="17pt" style:font-style-asian="normal" style:font-weight-asian="normal" style:font-size-complex="17pt" style:font-style-complex="normal" style:font-weight-complex="normal" fo:hyphenate="false"/>
    </style:style>
    <style:style style:name="P2" style:family="paragraph">
      <style:paragraph-properties fo:margin-top="0cm" fo:margin-bottom="0cm" fo:line-height="100%" fo:text-align="center" style:punctuation-wrap="hanging" style:writing-mode="lr-tb"/>
      <style:text-properties fo:hyphenate="false"/>
    </style:style>
    <style:style style:name="P3" style:family="paragraph">
      <loext:graphic-properties draw:fill="none"/>
      <style:paragraph-properties fo:text-align="start" style:font-independent-line-spacing="true"/>
      <style:text-properties fo:font-size="32pt"/>
    </style:style>
    <style:style style:name="P4" style:family="paragraph">
      <loext:graphic-properties draw:fill="none"/>
      <style:paragraph-properties fo:text-align="start"/>
      <style:text-properties fo:font-size="18pt"/>
    </style:style>
    <style:style style:name="P5" style:family="paragraph">
      <loext:graphic-properties draw:fill-color="#ffffff"/>
    </style:style>
    <style:style style:name="P6" style:family="paragraph">
      <style:paragraph-properties fo:margin-top="0cm" fo:margin-bottom="0cm" fo:line-height="100%" fo:text-align="start" style:punctuation-wrap="hanging" style:writing-mode="lr-tb"/>
      <style:text-properties fo:hyphenate="false"/>
    </style:style>
    <style:style style:name="P7" style:family="paragraph">
      <loext:graphic-properties draw:fill="none"/>
      <style:paragraph-properties fo:text-align="start" style:font-independent-line-spacing="true"/>
      <style:text-properties fo:font-size="30pt"/>
    </style:style>
    <style:style style:name="P8" style:family="paragraph">
      <style:paragraph-properties fo:margin-left="0cm" fo:margin-right="0cm" fo:margin-top="0.226cm" fo:margin-bottom="0.212cm" fo:line-height="100%" fo:text-align="start" fo:text-indent="0cm" style:punctuation-wrap="hanging" style:writing-mode="lr-tb"/>
      <style:text-properties fo:hyphenate="false"/>
    </style:style>
    <style:style style:name="P9" style:family="paragraph">
      <loext:graphic-properties draw:fill="none"/>
      <style:paragraph-properties fo:text-align="start" style:font-independent-line-spacing="true"/>
      <style:text-properties fo:font-size="17pt"/>
    </style:style>
    <style:style style:name="P10" style:family="paragraph">
      <style:paragraph-properties fo:margin-left="0cm" fo:margin-right="0cm" fo:margin-top="0.198cm" fo:margin-bottom="0.212cm" fo:line-height="100%" fo:text-align="start" fo:text-indent="0cm" style:punctuation-wrap="hanging" style:writing-mode="lr-tb"/>
      <style:text-properties fo:hyphenate="false"/>
    </style:style>
    <style:style style:name="P11" style:family="paragraph">
      <style:paragraph-properties fo:margin-left="0cm" fo:margin-right="0cm" fo:margin-top="0.169cm" fo:margin-bottom="0.212cm" fo:line-height="100%" fo:text-align="start" fo:text-indent="0cm" style:punctuation-wrap="hanging" style:writing-mode="lr-tb"/>
      <style:text-properties fo:hyphenate="false"/>
    </style:style>
    <style:style style:name="P12" style:family="paragraph">
      <style:text-properties fo:font-size="44pt" style:font-size-asian="44pt" style:font-size-complex="44pt"/>
    </style:style>
    <style:style style:name="P13" style:family="paragraph">
      <style:paragraph-properties fo:text-align="center"/>
    </style:style>
    <style:style style:name="T1" style:family="text">
      <style:text-properties fo:text-transform="uppercase" fo:color="#ffffff" loext:opacity="100%" style:text-outline="false" style:text-line-through-style="none" style:text-line-through-type="none" style:text-position="0% 100%" style:font-name="Arial Narrow1" fo:font-size="32pt" fo:letter-spacing="0.018cm" fo:language="ru" fo:country="RU" fo:font-style="normal" style:text-underline-style="none" fo:font-weight="normal" fo:background-color="transparent" style:font-size-asian="32pt" style:font-style-asian="normal" style:font-weight-asian="normal" style:font-size-complex="32pt" style:font-style-complex="normal" style:font-weight-complex="normal"/>
    </style:style>
    <style:style style:name="T2" style:family="text">
      <style:text-properties fo:text-transform="uppercase" fo:color="#ffffff" loext:opacity="100%" style:text-outline="false" style:text-line-through-style="none" style:text-line-through-type="none" style:text-position="0% 100%" style:font-name="Arial Narrow1" fo:font-size="30pt" fo:letter-spacing="0.018cm" fo:language="ru" fo:country="RU" fo:font-style="normal" style:text-underline-style="none" fo:font-weight="normal" fo:background-color="transparent" style:font-size-asian="30pt" style:font-style-asian="normal" style:font-weight-asian="normal" style:font-size-complex="30pt" style:font-style-complex="normal" style:font-weight-complex="normal"/>
    </style:style>
    <style:style style:name="T3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Arial Narrow1" fo:font-size="32pt" fo:letter-spacing="0.011cm" fo:language="ru" fo:country="RU" fo:font-style="normal" style:text-underline-style="none" fo:font-weight="normal" fo:background-color="transparent" style:font-size-asian="32pt" style:font-style-asian="normal" style:font-weight-asian="normal" style:font-size-complex="32pt" style:font-style-complex="normal" style:font-weight-complex="normal"/>
    </style:style>
    <style:style style:name="T4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Arial Narrow1" fo:font-size="32pt" fo:letter-spacing="0.011cm" fo:language="en" fo:country="US" fo:font-style="normal" style:text-underline-style="none" fo:font-weight="normal" fo:background-color="transparent" style:font-size-asian="32pt" style:font-style-asian="normal" style:font-weight-asian="normal" style:font-size-complex="32pt" style:font-style-complex="normal" style:font-weight-complex="normal"/>
    </style:style>
    <style:style style:name="T5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Arial Narrow1" fo:font-size="28pt" fo:letter-spacing="0.011cm" fo:language="ru" fo:country="RU" fo:font-style="normal" style:text-underline-style="none" fo:font-weight="normal" fo:background-color="transparent" style:font-size-asian="28pt" style:font-style-asian="normal" style:font-weight-asian="normal" style:font-size-complex="28pt" style:font-style-complex="normal" style:font-weight-complex="normal"/>
    </style:style>
    <style:style style:name="T6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Arial Narrow1" fo:font-size="28pt" fo:letter-spacing="0.011cm" fo:language="en" fo:country="US" fo:font-style="normal" style:text-underline-style="none" fo:font-weight="normal" fo:background-color="transparent" style:font-size-asian="28pt" style:font-style-asian="normal" style:font-weight-asian="normal" style:font-size-complex="28pt" style:font-style-complex="normal" style:font-weight-complex="normal"/>
    </style:style>
    <style:style style:name="T7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Arial Narrow1" fo:font-size="24pt" fo:letter-spacing="0.011cm" fo:language="ru" fo:country="RU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/>
    </style:style>
    <style:style style:name="T8" style:family="text">
      <style:text-properties fo:font-size="44pt" style:font-size-asian="44pt" style:font-size-complex="44pt"/>
    </style:style>
    <text:list-style style:name="L1">
      <text:list-level-style-number text:level="1" style:num-format="">
        <style:list-level-properties text:min-label-width="0.6cm"/>
        <style:text-properties fo:color="#ffffff" fo:font-size="100%"/>
      </text:list-level-style-number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2">
      <text:list-level-style-bullet text:level="1" text:bullet-char="•">
        <style:list-level-properties text:min-label-width="0.953cm"/>
        <style:text-properties fo:font-family="Arial" style:font-family-generic="swiss" style:font-pitch="variable" fo:color="#dc9e1f" fo:font-size="100%"/>
      </text:list-level-style-bullet>
      <text:list-level-style-bullet text:level="2" text:bullet-char="–">
        <style:list-level-properties text:space-before="1.5cm" text:min-label-width="0.9cm"/>
        <style:text-properties fo:font-family="StarSymbol" style:use-window-font-color="true" fo:font-size="75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L3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4">
      <text:list-level-style-number text:level="1" style:num-format="">
        <style:list-level-properties text:space-before="-0.6cm" text:min-label-width="0.6cm"/>
        <style:text-properties fo:color="#dc9e1f" fo:font-size="100%"/>
      </text:list-level-style-number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</office:automatic-styles>
  <office:body>
    <office:presentation>
      <draw:page draw:name="Лаунчер для танков" draw:style-name="dp1" draw:master-page-name="Титульный_20_слайд" presentation:presentation-page-layout-name="AL1T0">
        <draw:frame draw:name="Подзаголовок 2" presentation:style-name="pr1" draw:text-style-name="P1" draw:layer="layout" svg:width="17.779cm" svg:height="4.867cm" svg:x="3.387cm" svg:y="10.795cm" presentation:class="subtitle" presentation:placeholder="true" presentation:user-transformed="true">
          <draw:text-box/>
        </draw:frame>
        <draw:frame draw:name="Заголовок 1" presentation:style-name="pr2" draw:text-style-name="P3" draw:layer="layout" svg:width="21.589cm" svg:height="4.082cm" svg:x="1.699cm" svg:y="0.924cm" presentation:class="title" presentation:user-transformed="true">
          <draw:text-box>
            <text:p text:style-name="P2">
              <text:span text:style-name="T1">Лаунчер для танков</text:span>
            </text:p>
          </draw:text-box>
        </draw:frame>
        <draw:frame draw:name="Picture 2" draw:style-name="gr1" draw:text-style-name="P4" draw:layer="layout" svg:width="18.3cm" svg:height="11.437cm" svg:x="4.261cm" svg:y="5.925cm">
          <draw:image xlink:href="Pictures/1000000000000780000004B0B709C4A6E46544BF.jpg" xlink:type="simple" xlink:show="embed" xlink:actuate="onLoad" draw:mime-type="image/jpeg">
            <text:p/>
          </draw:image>
          <svg:desc>C:\Users\besso\OneDrive\Рабочий стол\tank-na-telefon-190222-16.jpg</svg:desc>
        </draw:frame>
        <presentation:notes draw:style-name="dp2">
          <draw:page-thumbnail draw:style-name="gr2" draw:layer="layout" svg:width="19.798cm" svg:height="11.136cm" svg:x="0.6cm" svg:y="2.257cm" draw:page-number="1" presentation:class="page"/>
          <draw:frame presentation:style-name="pr3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Цель" draw:style-name="dp1" draw:master-page-name="Заголовок_20_и_20_объект" presentation:presentation-page-layout-name="AL2T11">
        <draw:frame draw:name="Заголовок 1" presentation:style-name="pr4" draw:text-style-name="P7" draw:layer="layout" svg:width="22.012cm" svg:height="3.174cm" svg:x="1.693cm" svg:y="0.763cm" presentation:class="title" presentation:user-transformed="true">
          <draw:text-box>
            <text:p text:style-name="P6">
              <text:span text:style-name="T2">Цель</text:span>
            </text:p>
          </draw:text-box>
        </draw:frame>
        <draw:frame draw:name="Объект 2" presentation:style-name="pr5" draw:text-style-name="P9" draw:layer="layout" svg:width="22.012cm" svg:height="4.279cm" svg:x="1.499cm" svg:y="6.525cm" presentation:class="outline" presentation:user-transformed="true">
          <draw:text-box>
            <text:list text:style-name="L2">
              <text:list-item>
                <text:p text:style-name="P8">
                  <text:span text:style-name="T3">Создать функциональный сайт, с помощью </text:span>
                  <text:span text:style-name="T4">HTML, Python, CSS, Bootstpap</text:span>
                </text:p>
              </text:list-item>
            </text:list>
          </draw:text-box>
        </draw:frame>
        <presentation:notes draw:style-name="dp2">
          <draw:page-thumbnail draw:style-name="gr2" draw:layer="layout" svg:width="19.798cm" svg:height="11.136cm" svg:x="0.6cm" svg:y="2.257cm" draw:page-number="2" presentation:class="page"/>
          <draw:frame presentation:style-name="pr6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Задачи" draw:style-name="dp1" draw:master-page-name="Заголовок_20_и_20_объект" presentation:presentation-page-layout-name="AL2T11">
        <draw:frame draw:name="Заголовок 1" presentation:style-name="pr4" draw:text-style-name="P7" draw:layer="layout" svg:width="22.012cm" svg:height="3.174cm" svg:x="1.693cm" svg:y="0.763cm" presentation:class="title" presentation:user-transformed="true">
          <draw:text-box>
            <text:p text:style-name="P6">
              <text:span text:style-name="T2">Задачи</text:span>
            </text:p>
          </draw:text-box>
        </draw:frame>
        <draw:frame draw:name="Объект 2" presentation:style-name="pr5" draw:text-style-name="P9" draw:layer="layout" svg:width="22.012cm" svg:height="8.479cm" svg:x="1.693cm" svg:y="4.445cm" presentation:class="outline" presentation:user-transformed="true">
          <draw:text-box>
            <text:list text:style-name="L2">
              <text:list-item>
                <text:p text:style-name="P10">
                  <text:span text:style-name="T5">Создать интернет-магазин для покупок моделек для игры</text:span>
                </text:p>
              </text:list-item>
              <text:list-item>
                <text:p text:style-name="P10">
                  <text:span text:style-name="T5">Создать своё </text:span>
                  <text:span text:style-name="T6">API</text:span>
                </text:p>
              </text:list-item>
              <text:list-item>
                <text:p text:style-name="P10">
                  <text:span text:style-name="T5">Создать страницу с новостями об игре</text:span>
                </text:p>
              </text:list-item>
              <text:list-item>
                <text:p text:style-name="P10">
                  <text:span text:style-name="T5">Реализовать возможность техподдержки </text:span>
                </text:p>
              </text:list-item>
            </text:list>
          </draw:text-box>
        </draw:frame>
        <presentation:notes draw:style-name="dp2">
          <draw:page-thumbnail draw:style-name="gr2" draw:layer="layout" svg:width="14.848cm" svg:height="11.136cm" svg:x="3.075cm" svg:y="2.257cm" draw:page-number="3" presentation:class="page"/>
          <draw:frame presentation:style-name="pr6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Описание" draw:style-name="dp1" draw:master-page-name="Заголовок_20_и_20_объект" presentation:presentation-page-layout-name="AL2T11">
        <draw:frame draw:name="Заголовок 1" presentation:style-name="pr4" draw:text-style-name="P7" draw:layer="layout" svg:width="22.012cm" svg:height="3.174cm" svg:x="1.693cm" svg:y="0.763cm" presentation:class="title" presentation:user-transformed="true">
          <draw:text-box>
            <text:p text:style-name="P6">
              <text:span text:style-name="T2">Описание</text:span>
            </text:p>
          </draw:text-box>
        </draw:frame>
        <draw:frame draw:name="Объект 2" presentation:style-name="pr5" draw:text-style-name="P9" draw:layer="layout" svg:width="22.012cm" svg:height="11.429cm" svg:x="1.693cm" svg:y="4.445cm" presentation:class="outline" presentation:user-transformed="true">
          <draw:text-box>
            <text:list text:style-name="L2">
              <text:list-item>
                <text:p text:style-name="P11">
                  <text:span text:style-name="T7">Сайт будет использоваться для установки на свой ПК, ранее спроектированного нами приложения «Танчики», на нём можно будет скачать нашу игру, пообсуждать её с другими игроками и даже выбрать модельки карт, танков и снарядов для самой игры.</text:span>
                </text:p>
              </text:list-item>
            </text:list>
          </draw:text-box>
        </draw:frame>
        <presentation:notes draw:style-name="dp2">
          <draw:page-thumbnail draw:style-name="gr2" draw:layer="layout" svg:width="14.848cm" svg:height="11.136cm" svg:x="3.075cm" svg:y="2.257cm" draw:page-number="4" presentation:class="page"/>
          <draw:frame presentation:style-name="pr6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5" draw:style-name="dp1" draw:master-page-name="Заголовок_20_и_20_объект" presentation:presentation-page-layout-name="AL2T11">
        <draw:frame presentation:style-name="pr7" draw:text-style-name="P12" draw:layer="layout" svg:width="22.012cm" svg:height="3.174cm" svg:x="1.693cm" svg:y="0.763cm" presentation:class="title" presentation:user-transformed="true">
          <draw:text-box>
            <text:p text:style-name="P12">
              <text:span text:style-name="T8">Функции</text:span>
            </text:p>
          </draw:text-box>
        </draw:frame>
        <draw:frame draw:style-name="gr3" draw:layer="layout" svg:width="22.012cm" svg:height="11.429cm" svg:x="1.693cm" svg:y="4.445cm" presentation:class="object" presentation:placeholder="true"/>
        <draw:frame draw:style-name="gr4" draw:text-style-name="P13" draw:layer="layout" svg:width="11.871cm" svg:height="5.973cm" svg:x="0.129cm" svg:y="12.5cm">
          <draw:image xlink:href="Pictures/1000000100000746000003A9F3E85F88EECB32CC.png" xlink:type="simple" xlink:show="embed" xlink:actuate="onLoad" draw:mime-type="image/png">
            <text:p/>
          </draw:image>
        </draw:frame>
        <draw:frame draw:style-name="gr4" draw:text-style-name="P13" draw:layer="layout" svg:width="11.969cm" svg:height="6cm" svg:x="13cm" svg:y="10cm">
          <draw:image xlink:href="Pictures/100000010000073D000003A1F8E05A1B6109D5FD.png" xlink:type="simple" xlink:show="embed" xlink:actuate="onLoad" draw:mime-type="image/png">
            <text:p/>
          </draw:image>
        </draw:frame>
        <draw:frame draw:style-name="gr4" draw:text-style-name="P13" draw:layer="layout" svg:width="12.5cm" svg:height="6.246cm" svg:x="0.5cm" svg:y="5cm">
          <draw:image xlink:href="Pictures/1000000100000741000003A0A107AF6200427105.png" xlink:type="simple" xlink:show="embed" xlink:actuate="onLoad" draw:mime-type="image/png">
            <text:p/>
          </draw:image>
        </draw:frame>
        <presentation:notes draw:style-name="dp2">
          <draw:page-thumbnail draw:style-name="gr2" draw:layer="layout" svg:width="14.848cm" svg:height="11.136cm" svg:x="3.075cm" svg:y="2.257cm" draw:page-number="5" presentation:class="page"/>
          <draw:frame presentation:style-name="pr6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Внешний вид" draw:style-name="dp1" draw:master-page-name="Заголовок_20_и_20_объект" presentation:presentation-page-layout-name="AL2T11">
        <draw:frame draw:name="Заголовок 1" presentation:style-name="pr4" draw:text-style-name="P7" draw:layer="layout" svg:width="22.012cm" svg:height="3.174cm" svg:x="1.693cm" svg:y="0.763cm" presentation:class="title" presentation:user-transformed="true">
          <draw:text-box>
            <text:p text:style-name="P6">
              <text:span text:style-name="T2">Внешний вид</text:span>
            </text:p>
          </draw:text-box>
        </draw:frame>
        <draw:frame draw:name="Picture 2" draw:style-name="gr1" draw:text-style-name="P4" draw:layer="layout" svg:width="22.012cm" svg:height="10.97cm" svg:x="1.693cm" svg:y="4.674cm">
          <draw:image xlink:href="Pictures/10000001000007400000039D91189B2C20750FF8.png" xlink:type="simple" xlink:show="embed" xlink:actuate="onLoad" draw:mime-type="image/png">
            <text:p/>
          </draw:image>
        </draw:frame>
        <presentation:notes draw:style-name="dp2">
          <draw:page-thumbnail draw:style-name="gr2" draw:layer="layout" svg:width="14.848cm" svg:height="11.136cm" svg:x="3.075cm" svg:y="2.257cm" draw:page-number="6" presentation:class="page"/>
          <draw:frame presentation:style-name="pr6" draw:text-style-name="P5" draw:layer="layout" svg:width="16.799cm" svg:height="13.364cm" svg:x="2.1cm" svg:y="14.107cm" presentation:class="notes" presentation:placeholder="true">
            <draw:text-box/>
          </draw:frame>
        </presentation:notes>
      </draw:page>
      <presentation:settings presentation:mouse-visible="false"/>
    </office:presentation>
  </office:body>
</office:document-content>
</file>

<file path=meta.xml><?xml version="1.0" encoding="utf-8"?>
<office:document-meta xmlns:office="urn:oasis:names:tc:opendocument:xmlns:office:1.0" xmlns:ooo="http://openoffice.org/2004/office" xmlns:xlink="http://www.w3.org/1999/xlink" xmlns:dc="http://purl.org/dc/elements/1.1/" xmlns:meta="urn:oasis:names:tc:opendocument:xmlns:meta:1.0" xmlns:grddl="http://www.w3.org/2003/g/data-view#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3">
  <office:meta>
    <dc:title>Лаунчер для танков</dc:title>
    <meta:initial-creator>Егор Бессолицын</meta:initial-creator>
    <meta:editing-cycles>5</meta:editing-cycles>
    <meta:creation-date>2023-04-10T19:45:53</meta:creation-date>
    <dc:date>2023-04-21T18:31:38.615000000</dc:date>
    <meta:editing-duration>PT35M17S</meta:editing-duration>
    <meta:generator>LibreOffice/7.4.0.3$Windows_X86_64 LibreOffice_project/f85e47c08ddd19c015c0114a68350214f7066f5a</meta:generator>
    <meta:document-statistic meta:object-count="63"/>
    <meta:user-defined meta:name="AppVersion">14.0000</meta:user-defined>
    <meta:user-defined meta:name="PresentationFormat">Экран (4:3)</meta:user-defined>
    <meta:user-defined meta:name="Slides" meta:value-type="float">5</meta:user-defined>
    <meta:template xlink:type="simple" xlink:actuate="onRequest" xlink:title="Horizon" xlink:href=""/>
  </office:meta>
</office:document-meta>
</file>

<file path=settings.xml><?xml version="1.0" encoding="utf-8"?>
<office:document-settings xmlns:office="urn:oasis:names:tc:opendocument:xmlns:office:1.0" xmlns:ooo="http://openoffice.org/2004/office" xmlns:xlink="http://www.w3.org/1999/xlink" xmlns:config="urn:oasis:names:tc:opendocument:xmlns:config:1.0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3">
  <office:settings>
    <config:config-item-set config:name="ooo:view-settings">
      <config:config-item config:name="VisibleAreaTop" config:type="int">-279</config:config-item>
      <config:config-item config:name="VisibleAreaLeft" config:type="int">-2349</config:config-item>
      <config:config-item config:name="VisibleAreaWidth" config:type="int">30261</config:config-item>
      <config:config-item config:name="VisibleAreaHeight" config:type="int">19725</config:config-item>
      <config:config-item-map-indexed config:name="Views">
        <config:config-item-map-entry>
          <config:config-item config:name="ViewId" config:type="string">view1</config:config-item>
          <config:config-item config:name="GridIsVisible" config:type="boolean">false</config:config-item>
          <config:config-item config:name="GridIsFront" config:type="boolean">false</config:config-item>
          <config:config-item config:name="IsSnapToGrid" config:type="boolean">true</config:config-item>
          <config:config-item config:name="IsSnapToPageMargins" config:type="boolean">true</config:config-item>
          <config:config-item config:name="IsSnapToSnapLines" config:type="boolean">true</config:config-item>
          <config:config-item config:name="IsSnapToObjectFrame" config:type="boolean">true</config:config-item>
          <config:config-item config:name="IsSnapToObjectPoints" config:type="boolean">false</config:config-item>
          <config:config-item config:name="IsPlusHandlesAlwaysVisible" config:type="boolean">false</config:config-item>
          <config:config-item config:name="IsFrameDragSingles" config:type="boolean">true</config:config-item>
          <config:config-item config:name="EliminatePolyPointLimitAngle" config:type="int">1500</config:config-item>
          <config:config-item config:name="IsEliminatePolyPoints" config:type="boolean">false</config:config-item>
          <config:config-item config:name="VisibleLayers" config:type="base64Binary">Hw==</config:config-item>
          <config:config-item config:name="PrintableLayers" config:type="base64Binary">Hw==</config:config-item>
          <config:config-item config:name="LockedLayers" config:type="base64Binary"/>
          <config:config-item config:name="NoAttribs" config:type="boolean">false</config:config-item>
          <config:config-item config:name="NoColors" config:type="boolean">true</config:config-item>
          <config:config-item config:name="RulerIsVisible" config:type="boolean">false</config:config-item>
          <config:config-item config:name="PageKind" config:type="short">0</config:config-item>
          <config:config-item config:name="SelectedPage" config:type="short">4</config:config-item>
          <config:config-item config:name="IsLayerMode" config:type="boolean">false</config:config-item>
          <config:config-item config:name="IsDoubleClickTextEdit" config:type="boolean">true</config:config-item>
          <config:config-item config:name="IsClickChangeRotation" config:type="boolean">true</config:config-item>
          <config:config-item config:name="SlidesPerRow" config:type="short">4</config:config-item>
          <config:config-item config:name="EditMode" config:type="int">0</config:config-item>
          <config:config-item config:name="VisibleAreaTop" config:type="int">-279</config:config-item>
          <config:config-item config:name="VisibleAreaLeft" config:type="int">-2349</config:config-item>
          <config:config-item config:name="VisibleAreaWidth" config:type="int">30262</config:config-item>
          <config:config-item config:name="VisibleAreaHeight" config:type="int">19726</config:config-item>
          <config:config-item config:name="GridCoarseWidth" config:type="int">2000</config:config-item>
          <config:config-item config:name="GridCoarseHeight" config:type="int">2000</config:config-item>
          <config:config-item config:name="GridFineWidth" config:type="int">500</config:config-item>
          <config:config-item config:name="GridFineHeight" config:type="int">500</config:config-item>
          <config:config-item config:name="GridSnapWidthXNumerator" config:type="int">2000</config:config-item>
          <config:config-item config:name="GridSnapWidthXDenominator" config:type="int">4</config:config-item>
          <config:config-item config:name="GridSnapWidthYNumerator" config:type="int">2000</config:config-item>
          <config:config-item config:name="GridSnapWidthYDenominator" config:type="int">4</config:config-item>
          <config:config-item config:name="IsAngleSnapEnabled" config:type="boolean">false</config:config-item>
          <config:config-item config:name="SnapAngle" config:type="int">1500</config:config-item>
          <config:config-item config:name="ZoomOnPage" config:type="boolean">true</config:config-item>
          <config:config-item config:name="AnchoredTextOverflowLegacy" config:type="boolean">false</config:config-item>
        </config:config-item-map-entry>
      </config:config-item-map-indexed>
    </config:config-item-set>
    <config:config-item-set config:name="ooo:configuration-settings">
      <config:config-item-map-indexed config:name="ForbiddenCharacters">
        <config:config-item-map-entry>
          <config:config-item config:name="Language" config:type="string">en</config:config-item>
          <config:config-item config:name="Country" config:type="string">US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  <config:config-item-map-entry>
          <config:config-item config:name="Language" config:type="string">ru</config:config-item>
          <config:config-item config:name="Country" config:type="string">RU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</config:config-item-map-indexed>
      <config:config-item config:name="DefaultTabStop" config:type="int">2540</config:config-item>
      <config:config-item config:name="ImagePreferredDPI" config:type="int">0</config:config-item>
      <config:config-item config:name="PrinterName" config:type="string"/>
      <config:config-item config:name="PrinterSetup" config:type="base64Binary"/>
      <config:config-item config:name="IsPrintHandout" config:type="boolean">false</config:config-item>
      <config:config-item config:name="PrinterPaperFromSetup" config:type="boolean">false</config:config-item>
      <config:config-item config:name="IsPrintPageName" config:type="boolean">false</config:config-item>
      <config:config-item config:name="IsPrintDate" config:type="boolean">false</config:config-item>
      <config:config-item config:name="IsPrintTilePage" config:type="boolean">false</config:config-item>
      <config:config-item config:name="IsPrintTime" config:type="boolean">false</config:config-item>
      <config:config-item config:name="IsPrintHiddenPages" config:type="boolean">true</config:config-item>
      <config:config-item config:name="IsPrintDrawing" config:type="boolean">true</config:config-item>
      <config:config-item config:name="IsPrintFitPage" config:type="boolean">false</config:config-item>
      <config:config-item config:name="EmbedComplexScriptFonts" config:type="boolean">true</config:config-item>
      <config:config-item config:name="IsPrintBooklet" config:type="boolean">false</config:config-item>
      <config:config-item config:name="EmbedLatinScriptFonts" config:type="boolean">true</config:config-item>
      <config:config-item config:name="IsPrintBookletFront" config:type="boolean">true</config:config-item>
      <config:config-item config:name="IsPrintBookletBack" config:type="boolean">true</config:config-item>
      <config:config-item config:name="PrintQuality" config:type="int">0</config:config-item>
      <config:config-item config:name="DashTableURL" config:type="string">$(inst)/share/palette%3B$(user)/config/standard.sod</config:config-item>
      <config:config-item config:name="ColorTableURL" config:type="string">$(inst)/share/palette%3B$(user)/config/standard.soc</config:config-item>
      <config:config-item config:name="ParagraphSummation" config:type="boolean">true</config:config-item>
      <config:config-item config:name="LineEndTableURL" config:type="string">$(inst)/share/palette%3B$(user)/config/standard.soe</config:config-item>
      <config:config-item config:name="HatchTableURL" config:type="string">$(inst)/share/palette%3B$(user)/config/standard.soh</config:config-item>
      <config:config-item config:name="UpdateFromTemplate" config:type="boolean">true</config:config-item>
      <config:config-item config:name="GradientTableURL" config:type="string">$(inst)/share/palette%3B$(user)/config/standard.sog</config:config-item>
      <config:config-item config:name="IsPrintNotes" config:type="boolean">false</config:config-item>
      <config:config-item config:name="BitmapTableURL" config:type="string">$(inst)/share/palette%3B$(user)/config/standard.sob</config:config-item>
      <config:config-item config:name="ApplyUserData" config:type="boolean">true</config:config-item>
      <config:config-item config:name="SaveThumbnail" config:type="boolean">true</config:config-item>
      <config:config-item config:name="PageNumberFormat" config:type="int">4</config:config-item>
      <config:config-item config:name="CharacterCompressionType" config:type="short">0</config:config-item>
      <config:config-item config:name="IsKernAsianPunctuation" config:type="boolean">false</config:config-item>
      <config:config-item config:name="PrinterIndependentLayout" config:type="string">low-resolution</config:config-item>
      <config:config-item config:name="LoadReadonly" config:type="boolean">false</config:config-item>
      <config:config-item config:name="SaveVersionOnClose" config:type="boolean">false</config:config-item>
      <config:config-item config:name="EmbedFonts" config:type="boolean">false</config:config-item>
      <config:config-item config:name="EmbedOnlyUsedFonts" config:type="boolean">false</config:config-item>
      <config:config-item config:name="EmbedAsianScriptFonts" config:type="boolean">true</config:config-item>
      <config:config-item config:name="IsPrintOutline" config:type="boolean">false</config:config-item>
      <config:config-item config:name="SlidesPerHandout" config:type="short">6</config:config-item>
      <config:config-item config:name="HandoutsHorizontal" config:type="boolean">true</config:config-item>
    </config:config-item-set>
  </office:settings>
</office:document-settings>
</file>

<file path=styles.xml><?xml version="1.0" encoding="utf-8"?>
<office:document-styles xmlns:office="urn:oasis:names:tc:opendocument:xmlns:office:1.0" xmlns:ooo="http://openoffice.org/2004/office" xmlns:fo="urn:oasis:names:tc:opendocument:xmlns:xsl-fo-compatible:1.0" xmlns:xlink="http://www.w3.org/1999/xlink" xmlns:dc="http://purl.org/dc/elements/1.1/" xmlns:meta="urn:oasis:names:tc:opendocument:xmlns:meta:1.0" xmlns:style="urn:oasis:names:tc:opendocument:xmlns:style:1.0" xmlns:text="urn:oasis:names:tc:opendocument:xmlns:text:1.0" xmlns:rpt="http://openoffice.org/2005/report" xmlns:draw="urn:oasis:names:tc:opendocument:xmlns:drawing:1.0" xmlns:dr3d="urn:oasis:names:tc:opendocument:xmlns:dr3d:1.0" xmlns:svg="urn:oasis:names:tc:opendocument:xmlns:svg-compatible:1.0" xmlns:chart="urn:oasis:names:tc:opendocument:xmlns:chart:1.0" xmlns:table="urn:oasis:names:tc:opendocument:xmlns:table:1.0" xmlns:number="urn:oasis:names:tc:opendocument:xmlns:datastyle:1.0" xmlns:ooow="http://openoffice.org/2004/writer" xmlns:oooc="http://openoffice.org/2004/calc" xmlns:css3t="http://www.w3.org/TR/css3-text/" xmlns:of="urn:oasis:names:tc:opendocument:xmlns:of:1.2" xmlns:tableooo="http://openoffice.org/2009/table" xmlns:calcext="urn:org:documentfoundation:names:experimental:calc:xmlns:calcext:1.0" xmlns:drawooo="http://openoffice.org/2010/draw" xmlns:xhtml="http://www.w3.org/1999/xhtml" xmlns:loext="urn:org:documentfoundation:names:experimental:office:xmlns:loext:1.0" xmlns:grddl="http://www.w3.org/2003/g/data-view#" xmlns:field="urn:openoffice:names:experimental:ooo-ms-interop:xmlns:field:1.0" xmlns:math="http://www.w3.org/1998/Math/MathML" xmlns:form="urn:oasis:names:tc:opendocument:xmlns:form:1.0" xmlns:script="urn:oasis:names:tc:opendocument:xmlns:script:1.0" xmlns:dom="http://www.w3.org/2001/xml-events" xmlns:presentation="urn:oasis:names:tc:opendocument:xmlns:presentation:1.0" xmlns:smil="urn:oasis:names:tc:opendocument:xmlns:smil-compatible:1.0" xmlns:anim="urn:oasis:names:tc:opendocument:xmlns:animation:1.0" xmlns:officeooo="http://openoffice.org/2009/office" office:version="1.3">
  <office:font-face-decls>
    <style:font-face style:name="Arial" svg:font-family="Arial" style:font-family-generic="system" style:font-pitch="variable"/>
    <style:font-face style:name="Arial Narrow" svg:font-family="'Arial Narrow'" style:font-pitch="variable"/>
    <style:font-face style:name="Arial Narrow1" svg:font-family="'Arial Narrow'"/>
    <style:font-face style:name="Liberation Sans" svg:font-family="'Liberation Sans'" style:font-pitch="variable"/>
    <style:font-face style:name="Liberation Sans1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Liberation Serif1" svg:font-family="'Liberation Serif'" style:font-pitch="variable"/>
    <style:font-face style:name="Microsoft YaHei" svg:font-family="'Microsoft YaHei'" style:font-family-generic="system" style:font-pitch="variable"/>
    <style:font-face style:name="Noto Sans" svg:font-family="'Noto Sans'" style:font-family-generic="roman" style:font-pitch="variable"/>
    <style:font-face style:name="Segoe UI" svg:font-family="'Segoe UI'" style:font-family-generic="system" style:font-pitch="variable"/>
    <style:font-face style:name="Tahoma" svg:font-family="Tahoma" style:font-family-generic="system" style:font-pitch="variable"/>
  </office:font-face-decls>
  <office:styles>
    <draw:gradient draw:name="msFillGradient_20_1" draw:display-name="msFillGradient 1" draw:style="linear" draw:start-color="#000000" draw:end-color="#3e3e3e" draw:start-intensity="100%" draw:end-intensity="100%" draw:angle="180deg" draw:border="69%"/>
    <draw:gradient draw:name="msFillGradient_20_2" draw:display-name="msFillGradient 2" draw:style="linear" draw:start-color="#000000" draw:end-color="#3e3e3e" draw:start-intensity="100%" draw:end-intensity="100%" draw:angle="180deg" draw:border="69%"/>
    <draw:gradient draw:name="Заливка" draw:style="linear" draw:start-color="#ffffff" draw:end-color="#cccccc" draw:start-intensity="100%" draw:end-intensity="100%" draw:angle="30deg" draw:border="0%"/>
    <draw:gradient draw:name="Заливка_20_жёлтым" draw:display-name="Заливка жёлтым" draw:style="linear" draw:start-color="#ffde59" draw:end-color="#b47804" draw:start-intensity="100%" draw:end-intensity="100%" draw:angle="30deg" draw:border="0%"/>
    <draw:gradient draw:name="Заливка_20_зелёным" draw:display-name="Заливка зелёным" draw:style="linear" draw:start-color="#77bc65" draw:end-color="#127622" draw:start-intensity="100%" draw:end-intensity="100%" draw:angle="30deg" draw:border="0%"/>
    <draw:gradient draw:name="Заливка_20_красным" draw:display-name="Заливка красным" draw:style="linear" draw:start-color="#ff6d6d" draw:end-color="#c9211e" draw:start-intensity="100%" draw:end-intensity="100%" draw:angle="30deg" draw:border="0%"/>
    <draw:gradient draw:name="Заливка_20_синим" draw:display-name="Заливка синим" draw:style="linear" draw:start-color="#729fcf" draw:end-color="#355269" draw:start-intensity="100%" draw:end-intensity="100%" draw:angle="30deg" draw:border="0%"/>
    <draw:gradient draw:name="Фигуры" draw:style="rectangular" draw:cx="50%" draw:cy="50%" draw:start-color="#cccccc" draw:end-color="#ffffff" draw:start-intensity="100%" draw:end-intensity="100%" draw:angle="0deg" draw:border="0%"/>
    <draw:marker draw:name="Arrow" svg:viewBox="0 0 20 30" svg:d="M10 0l-10 30h20z"/>
    <style:default-style style:family="graphic">
      <style:graphic-properties svg:stroke-color="#3465a4" draw:fill-color="#729fcf" fo:wrap-option="no-wrap"/>
      <style:paragraph-properties style:text-autospace="ideograph-alpha" style:punctuation-wrap="simple" style:line-break="strict" style:writing-mode="lr-tb" style:font-independent-line-spacing="false">
        <style:tab-stops/>
      </style:paragraph-properties>
      <style:text-properties style:use-window-font-color="true" loext:opacity="0%" loext:color-lum-mod="100%" loext:color-lum-off="0%" style:font-name="Liberation Serif" fo:font-size="24pt" fo:language="ru" fo:country="RU" style:font-name-asian="Segoe UI" style:font-size-asian="24pt" style:language-asian="zh" style:country-asian="CN" style:font-name-complex="Tahoma" style:font-size-complex="24pt" style:language-complex="hi" style:country-complex="IN"/>
    </style:default-style>
    <style:style style:name="standard" style:family="graphic">
      <style:graphic-properties draw:stroke="solid" svg:stroke-width="0cm" svg:stroke-color="#3465a4" draw:marker-start-width="0.2cm" draw:marker-start-center="false" draw:marker-end-width="0.2cm" draw:marker-end-center="false" draw:fill="solid" draw:fill-color="#729fcf" draw:textarea-horizontal-align="justify" fo:padding-top="0.125cm" fo:padding-bottom="0.125cm" fo:padding-left="0.25cm" fo:padding-right="0.25cm" fo:wrap-option="wrap" draw:shadow="hidden" draw:shadow-offset-x="0.2cm" draw:shadow-offset-y="0.2cm" draw:shadow-color="#808080">
        <text:list-style style:name="standard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cm" fo:margin-bottom="0cm" fo:line-height="100%" fo:text-indent="0cm"/>
      <style:text-properties fo:font-variant="normal" fo:text-transform="none" style:use-window-font-color="true" loext:opacity="0%" loext:color-lum-mod="100%" loext:color-lum-off="0%" style:text-outline="false" style:text-line-through-style="none" style:text-line-through-type="none" style:font-name="Liberation Sans1" fo:font-family="'Liberation Sans'" style:font-family-generic="roman" style:font-pitch="variable" fo:font-size="18pt" fo:font-style="normal" fo:text-shadow="none" style:text-underline-style="none" fo:font-weight="normal" style:letter-kerning="true" style:font-name-asian="Microsoft YaHei" style:font-family-asian="'Microsoft YaHei'" style:font-family-generic-asian="system" style:font-pitch-asian="variable" style:font-size-asian="18pt" style:font-style-asian="normal" style:font-weight-asian="normal" style:font-name-complex="Arial" style:font-family-complex="Arial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/>
    </style:style>
    <style:style style:name="objectwithoutfill" style:family="graphic" style:parent-style-name="standard">
      <style:graphic-properties draw:fill="none"/>
    </style:style>
    <style:style style:name="Объект_20_без_20_заливки_20_и_20_линий" style:display-name="Объект без заливки и линий" style:family="graphic" style:parent-style-name="standard">
      <style:graphic-properties draw:stroke="none" draw:fill="none"/>
    </style:style>
    <style:style style:name="Text" style:family="graphic">
      <style:graphic-properties draw:stroke="solid" svg:stroke-color="#cccccc" draw:fill="solid" draw:fill-color="#eeeeee"/>
      <style:text-properties style:font-name="Noto Sans" fo:font-family="'Noto Sans'" style:font-family-generic="roman" style:font-pitch="variable"/>
    </style:style>
    <style:style style:name="A4" style:family="graphic" style:parent-style-name="Text">
      <style:graphic-properties draw:fill="none"/>
      <style:text-properties fo:font-size="18pt"/>
    </style:style>
    <style:style style:name="Title_20_A4" style:display-name="Title A4" style:family="graphic" style:parent-style-name="A4">
      <style:graphic-properties draw:stroke="none"/>
      <style:text-properties fo:font-size="44pt"/>
    </style:style>
    <style:style style:name="Heading_20_A4" style:display-name="Heading A4" style:family="graphic" style:parent-style-name="A4">
      <style:graphic-properties draw:stroke="none"/>
      <style:text-properties fo:font-size="24pt"/>
    </style:style>
    <style:style style:name="Text_20_A4" style:display-name="Text A4" style:family="graphic" style:parent-style-name="A4">
      <style:graphic-properties draw:stroke="none"/>
    </style:style>
    <style:style style:name="A4" style:family="graphic" style:parent-style-name="Text">
      <style:graphic-properties draw:fill="none"/>
      <style:text-properties fo:font-size="18pt"/>
    </style:style>
    <style:style style:name="Title_20_A0" style:display-name="Title A0" style:family="graphic" style:parent-style-name="A4">
      <style:graphic-properties draw:stroke="none"/>
      <style:text-properties fo:font-size="96pt"/>
    </style:style>
    <style:style style:name="Heading_20_A0" style:display-name="Heading A0" style:family="graphic" style:parent-style-name="A4">
      <style:graphic-properties draw:stroke="none"/>
      <style:text-properties fo:font-size="71.9000015258789pt"/>
    </style:style>
    <style:style style:name="Text_20_A0" style:display-name="Text A0" style:family="graphic" style:parent-style-name="A4">
      <style:graphic-properties draw:stroke="none"/>
    </style:style>
    <style:style style:name="Graphic" style:family="graphic">
      <style:graphic-properties draw:fill="solid" draw:fill-color="#ffffff"/>
      <style:text-properties style:font-name="Liberation Sans1" fo:font-family="'Liberation Sans'" style:font-family-generic="roman" style:font-pitch="variable" fo:font-size="18pt"/>
    </style:style>
    <style:style style:name="Shapes" style:family="graphic" style:parent-style-name="Graphic">
      <style:graphic-properties draw:stroke="none" draw:fill="gradient" draw:fill-gradient-name="Фигуры"/>
      <style:text-properties fo:font-size="14pt" fo:font-weight="bold"/>
    </style:style>
    <style:style style:name="Filled" style:family="graphic" style:parent-style-name="Shapes">
      <style:graphic-properties draw:fill="gradient" draw:fill-gradient-name="Заливка"/>
    </style:style>
    <style:style style:name="Filled_20_Blue" style:display-name="Filled Blue" style:family="graphic" style:parent-style-name="Filled">
      <style:graphic-properties draw:fill-gradient-name="Заливка_20_синим"/>
      <style:text-properties fo:color="#ffffff" loext:opacity="100%" loext:color-lum-mod="100%" loext:color-lum-off="0%"/>
    </style:style>
    <style:style style:name="Filled_20_Green" style:display-name="Filled Green" style:family="graphic" style:parent-style-name="Filled">
      <style:graphic-properties draw:fill-gradient-name="Заливка_20_зелёным"/>
      <style:text-properties fo:color="#ffffff" loext:opacity="100%" loext:color-lum-mod="100%" loext:color-lum-off="0%" style:font-name="Liberation Sans1" fo:font-family="'Liberation Sans'" style:font-family-generic="roman" style:font-pitch="variable"/>
    </style:style>
    <style:style style:name="Filled_20_Red" style:display-name="Filled Red" style:family="graphic" style:parent-style-name="Filled">
      <style:graphic-properties draw:fill-gradient-name="Заливка_20_красным"/>
      <style:text-properties fo:color="#ffffff" loext:opacity="100%" loext:color-lum-mod="100%" loext:color-lum-off="0%"/>
    </style:style>
    <style:style style:name="Filled_20_Yellow" style:display-name="Filled Yellow" style:family="graphic" style:parent-style-name="Filled">
      <style:graphic-properties draw:fill-gradient-name="Заливка_20_жёлтым"/>
      <style:text-properties fo:color="#ffffff" loext:opacity="100%" loext:color-lum-mod="100%" loext:color-lum-off="0%"/>
    </style:style>
    <style:style style:name="Outlined" style:family="graphic" style:parent-style-name="Shapes">
      <style:graphic-properties draw:stroke="solid" svg:stroke-width="0.081cm" svg:stroke-color="#000000" draw:fill="none"/>
    </style:style>
    <style:style style:name="Outlined_20_Blue" style:display-name="Outlined Blue" style:family="graphic" style:parent-style-name="Outlined">
      <style:graphic-properties svg:stroke-color="#355269"/>
      <style:text-properties fo:color="#355269" loext:opacity="100%" loext:color-lum-mod="100%" loext:color-lum-off="0%"/>
    </style:style>
    <style:style style:name="Outlined_20_Green" style:display-name="Outlined Green" style:family="graphic" style:parent-style-name="Outlined">
      <style:graphic-properties svg:stroke-color="#127622"/>
      <style:text-properties fo:color="#127622" loext:opacity="100%" loext:color-lum-mod="100%" loext:color-lum-off="0%"/>
    </style:style>
    <style:style style:name="Outlined_20_Red" style:display-name="Outlined Red" style:family="graphic" style:parent-style-name="Outlined">
      <style:graphic-properties svg:stroke-color="#c9211e"/>
      <style:text-properties fo:color="#c9211e" loext:opacity="100%" loext:color-lum-mod="100%" loext:color-lum-off="0%"/>
    </style:style>
    <style:style style:name="Outlined_20_Yellow" style:display-name="Outlined Yellow" style:family="graphic" style:parent-style-name="Outlined">
      <style:graphic-properties draw:stroke="solid" svg:stroke-color="#b47804"/>
      <style:text-properties fo:color="#b47804" loext:opacity="100%" loext:color-lum-mod="100%" loext:color-lum-off="0%"/>
    </style:style>
    <style:style style:name="Lines" style:family="graphic" style:parent-style-name="Graphic">
      <style:graphic-properties draw:stroke="solid" svg:stroke-color="#000000" draw:fill="none"/>
    </style:style>
    <style:style style:name="Arrow_20_Line" style:display-name="Arrow Line" style:family="graphic" style:parent-style-name="Lines">
      <style:graphic-properties draw:marker-start="Arrow" draw:marker-start-width="0.2cm" draw:marker-end="Arrow" draw:marker-end-width="0.2cm" draw:show-unit="true"/>
    </style:style>
    <style:style style:name="Arrow_20_Dashed" style:display-name="Arrow Dashed" style:family="graphic" style:parent-style-name="Lines">
      <style:graphic-properties draw:stroke="dash"/>
    </style:style>
    <style:style style:name="Титульный_20_слайд-background" style:display-name="Титульный слайд-background" style:family="presentation">
      <style:graphic-properties draw:stroke="none" draw:fill="gradient" draw:fill-gradient-name="msFillGradient_20_1"/>
      <style:text-properties style:letter-kerning="true"/>
    </style:style>
    <style:style style:name="Титульный_20_слайд-backgroundobjects" style:display-name="Титульный слайд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Титульный_20_слайд-notes" style:display-name="Титульный слайд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loext:color-lum-mod="100%" loext:color-lum-off="0%" style:text-outline="false" style:text-line-through-style="none" style:text-line-through-type="none" style:font-name="Liberation Sans1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Arial" style:font-family-complex="Arial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Титульный_20_слайд-outline1" style:display-name="Титульный слайд-outline1" style:family="presentation">
      <style:graphic-properties draw:stroke="none" draw:fill="none" draw:auto-grow-height="false" draw:fit-to-size="false" style:shrink-to-fit="true">
        <text:list-style style:name="Титульный_20_слайд-outline1" style:display-name="Титульный слайд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7pt" fo:letter-spacing="0.011cm" fo:language="ru" fo:country="RU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17pt" style:font-style-asian="normal" style:font-weight-asian="normal" style:font-name-complex="Arial" style:font-family-complex="Arial" style:font-family-generic-complex="system" style:font-pitch-complex="variable" style:font-size-complex="17pt" style:font-style-complex="normal" style:font-weight-complex="normal" style:text-emphasize="none" style:font-relief="none" style:text-overline-style="none" style:text-overline-color="font-color" fo:hyphenate="false"/>
    </style:style>
    <style:style style:name="Титульный_20_слайд-outline2" style:display-name="Титульный слайд-outline2" style:family="presentation" style:parent-style-name="Титульный_20_слайд-outline1">
      <style:paragraph-properties fo:margin-top="0.4cm" fo:margin-bottom="0cm"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7pt" fo:letter-spacing="0.011cm" fo:font-style="normal" style:text-underline-style="none" fo:font-weight="normal" fo:background-color="transparent" style:font-size-asian="17pt" style:font-style-asian="normal" style:font-weight-asian="normal" style:font-size-complex="17pt" style:font-style-complex="normal" style:font-weight-complex="normal" fo:hyphenate="false"/>
    </style:style>
    <style:style style:name="Титульный_20_слайд-outline3" style:display-name="Титульный слайд-outline3" style:family="presentation" style:parent-style-name="Титульный_20_слайд-outline2">
      <style:paragraph-properties fo:margin-top="0.3cm" fo:margin-bottom="0cm"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7pt" fo:letter-spacing="0.011cm" fo:font-style="normal" style:text-underline-style="none" fo:font-weight="normal" fo:background-color="transparent" style:font-size-asian="17pt" style:font-style-asian="normal" style:font-weight-asian="normal" style:font-size-complex="17pt" style:font-style-complex="normal" style:font-weight-complex="normal" fo:hyphenate="false"/>
    </style:style>
    <style:style style:name="Титульный_20_слайд-outline4" style:display-name="Титульный слайд-outline4" style:family="presentation" style:parent-style-name="Титульный_20_слайд-outline3">
      <style:paragraph-properties fo:margin-top="0.2cm" fo:margin-bottom="0cm"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7pt" fo:letter-spacing="0.011cm" fo:font-style="normal" style:text-underline-style="none" fo:font-weight="normal" fo:background-color="transparent" style:font-size-asian="17pt" style:font-style-asian="normal" style:font-weight-asian="normal" style:font-size-complex="17pt" style:font-style-complex="normal" style:font-weight-complex="normal" fo:hyphenate="false"/>
    </style:style>
    <style:style style:name="Титульный_20_слайд-outline5" style:display-name="Титульный слайд-outline5" style:family="presentation" style:parent-style-name="Титульный_20_слайд-outline4">
      <style:paragraph-properties fo:margin-top="0.1cm" fo:margin-bottom="0cm"/>
      <style:text-properties fo:font-size="20pt" style:font-size-asian="20pt" style:font-size-complex="20pt"/>
    </style:style>
    <style:style style:name="Титульный_20_слайд-outline6" style:display-name="Титульный слайд-outline6" style:family="presentation" style:parent-style-name="Титульный_20_слайд-outline5">
      <style:paragraph-properties fo:margin-top="0.1cm" fo:margin-bottom="0cm"/>
      <style:text-properties fo:font-size="20pt" style:font-size-asian="20pt" style:font-size-complex="20pt"/>
    </style:style>
    <style:style style:name="Титульный_20_слайд-outline7" style:display-name="Титульный слайд-outline7" style:family="presentation" style:parent-style-name="Титульный_20_слайд-outline6">
      <style:paragraph-properties fo:margin-top="0.1cm" fo:margin-bottom="0cm"/>
      <style:text-properties fo:font-size="20pt" style:font-size-asian="20pt" style:font-size-complex="20pt"/>
    </style:style>
    <style:style style:name="Титульный_20_слайд-outline8" style:display-name="Титульный слайд-outline8" style:family="presentation" style:parent-style-name="Титульный_20_слайд-outline7">
      <style:paragraph-properties fo:margin-top="0.1cm" fo:margin-bottom="0cm"/>
      <style:text-properties fo:font-size="20pt" style:font-size-asian="20pt" style:font-size-complex="20pt"/>
    </style:style>
    <style:style style:name="Титульный_20_слайд-outline9" style:display-name="Титульный слайд-outline9" style:family="presentation" style:parent-style-name="Титульный_20_слайд-outline8">
      <style:paragraph-properties fo:margin-top="0.1cm" fo:margin-bottom="0cm"/>
      <style:text-properties fo:font-size="20pt" style:font-size-asian="20pt" style:font-size-complex="20pt"/>
    </style:style>
    <style:style style:name="Титульный_20_слайд-subtitle" style:display-name="Титульный слайд-subtitle" style:family="presentation">
      <style:graphic-properties draw:stroke="none" draw:fill="none" draw:textarea-vertical-align="middle">
        <text:list-style style:name="Титульный_20_слайд-subtitle" style:display-name="Титульный слайд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loext:color-lum-mod="100%" loext:color-lum-off="0%" style:text-outline="false" style:text-line-through-style="none" style:text-line-through-type="none" style:font-name="Liberation Sans1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Arial" style:font-family-complex="Arial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Титульный_20_слайд-title" style:display-name="Титульный слайд-title" style:family="presentation">
      <style:graphic-properties draw:stroke="none" draw:fill="none" draw:textarea-vertical-align="middle">
        <text:list-style style:name="Титульный_20_слайд-title" style:display-name="Титульный слайд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8pt" fo:letter-spacing="normal" fo:language="ru" fo:country="RU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18pt" style:font-style-asian="normal" style:font-weight-asian="normal" style:font-name-complex="Arial" style:font-family-complex="Arial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 fo:hyphenate="false"/>
    </style:style>
    <style:style style:name="Заголовок_20_и_20_объект-background" style:display-name="Заголовок и объект-background" style:family="presentation">
      <style:graphic-properties draw:stroke="none" draw:fill="gradient" draw:fill-gradient-name="msFillGradient_20_2"/>
      <style:text-properties style:letter-kerning="true"/>
    </style:style>
    <style:style style:name="Заголовок_20_и_20_объект-backgroundobjects" style:display-name="Заголовок и объект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Заголовок_20_и_20_объект-notes" style:display-name="Заголовок и объект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loext:color-lum-mod="100%" loext:color-lum-off="0%" style:text-outline="false" style:text-line-through-style="none" style:text-line-through-type="none" style:font-name="Liberation Sans1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20pt" style:font-style-asian="normal" style:font-weight-asian="normal" style:font-name-complex="Arial" style:font-family-complex="Arial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Заголовок_20_и_20_объект-outline1" style:display-name="Заголовок и объект-outline1" style:family="presentation">
      <style:graphic-properties draw:stroke="none" draw:fill="none" draw:auto-grow-height="false" draw:fit-to-size="false" style:shrink-to-fit="true">
        <text:list-style style:name="Заголовок_20_и_20_объект-outline1" style:display-name="Заголовок и объект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7pt" fo:letter-spacing="0.011cm" fo:language="ru" fo:country="RU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17pt" style:font-style-asian="normal" style:font-weight-asian="normal" style:font-name-complex="Arial" style:font-family-complex="Arial" style:font-family-generic-complex="system" style:font-pitch-complex="variable" style:font-size-complex="17pt" style:font-style-complex="normal" style:font-weight-complex="normal" style:text-emphasize="none" style:font-relief="none" style:text-overline-style="none" style:text-overline-color="font-color" fo:hyphenate="false"/>
    </style:style>
    <style:style style:name="Заголовок_20_и_20_объект-outline2" style:display-name="Заголовок и объект-outline2" style:family="presentation" style:parent-style-name="Заголовок_20_и_20_объект-outline1">
      <style:paragraph-properties fo:margin-top="0.4cm" fo:margin-bottom="0cm"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7pt" fo:letter-spacing="0.011cm" fo:font-style="normal" style:text-underline-style="none" fo:font-weight="normal" fo:background-color="transparent" style:font-size-asian="17pt" style:font-style-asian="normal" style:font-weight-asian="normal" style:font-size-complex="17pt" style:font-style-complex="normal" style:font-weight-complex="normal" fo:hyphenate="false"/>
    </style:style>
    <style:style style:name="Заголовок_20_и_20_объект-outline3" style:display-name="Заголовок и объект-outline3" style:family="presentation" style:parent-style-name="Заголовок_20_и_20_объект-outline2">
      <style:paragraph-properties fo:margin-top="0.3cm" fo:margin-bottom="0cm"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7pt" fo:letter-spacing="0.011cm" fo:font-style="normal" style:text-underline-style="none" fo:font-weight="normal" fo:background-color="transparent" style:font-size-asian="17pt" style:font-style-asian="normal" style:font-weight-asian="normal" style:font-size-complex="17pt" style:font-style-complex="normal" style:font-weight-complex="normal" fo:hyphenate="false"/>
    </style:style>
    <style:style style:name="Заголовок_20_и_20_объект-outline4" style:display-name="Заголовок и объект-outline4" style:family="presentation" style:parent-style-name="Заголовок_20_и_20_объект-outline3">
      <style:paragraph-properties fo:margin-top="0.2cm" fo:margin-bottom="0cm"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7pt" fo:letter-spacing="0.011cm" fo:font-style="normal" style:text-underline-style="none" fo:font-weight="normal" fo:background-color="transparent" style:font-size-asian="17pt" style:font-style-asian="normal" style:font-weight-asian="normal" style:font-size-complex="17pt" style:font-style-complex="normal" style:font-weight-complex="normal" fo:hyphenate="false"/>
    </style:style>
    <style:style style:name="Заголовок_20_и_20_объект-outline5" style:display-name="Заголовок и объект-outline5" style:family="presentation" style:parent-style-name="Заголовок_20_и_20_объект-outline4">
      <style:paragraph-properties fo:margin-top="0.1cm" fo:margin-bottom="0cm"/>
      <style:text-properties fo:font-size="20pt" style:font-size-asian="20pt" style:font-size-complex="20pt"/>
    </style:style>
    <style:style style:name="Заголовок_20_и_20_объект-outline6" style:display-name="Заголовок и объект-outline6" style:family="presentation" style:parent-style-name="Заголовок_20_и_20_объект-outline5">
      <style:paragraph-properties fo:margin-top="0.1cm" fo:margin-bottom="0cm"/>
      <style:text-properties fo:font-size="20pt" style:font-size-asian="20pt" style:font-size-complex="20pt"/>
    </style:style>
    <style:style style:name="Заголовок_20_и_20_объект-outline7" style:display-name="Заголовок и объект-outline7" style:family="presentation" style:parent-style-name="Заголовок_20_и_20_объект-outline6">
      <style:paragraph-properties fo:margin-top="0.1cm" fo:margin-bottom="0cm"/>
      <style:text-properties fo:font-size="20pt" style:font-size-asian="20pt" style:font-size-complex="20pt"/>
    </style:style>
    <style:style style:name="Заголовок_20_и_20_объект-outline8" style:display-name="Заголовок и объект-outline8" style:family="presentation" style:parent-style-name="Заголовок_20_и_20_объект-outline7">
      <style:paragraph-properties fo:margin-top="0.1cm" fo:margin-bottom="0cm"/>
      <style:text-properties fo:font-size="20pt" style:font-size-asian="20pt" style:font-size-complex="20pt"/>
    </style:style>
    <style:style style:name="Заголовок_20_и_20_объект-outline9" style:display-name="Заголовок и объект-outline9" style:family="presentation" style:parent-style-name="Заголовок_20_и_20_объект-outline8">
      <style:paragraph-properties fo:margin-top="0.1cm" fo:margin-bottom="0cm"/>
      <style:text-properties fo:font-size="20pt" style:font-size-asian="20pt" style:font-size-complex="20pt"/>
    </style:style>
    <style:style style:name="Заголовок_20_и_20_объект-subtitle" style:display-name="Заголовок и объект-subtitle" style:family="presentation">
      <style:graphic-properties draw:stroke="none" draw:fill="none" draw:textarea-vertical-align="middle">
        <text:list-style style:name="Заголовок_20_и_20_объект-subtitle" style:display-name="Заголовок и объект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loext:color-lum-mod="100%" loext:color-lum-off="0%" style:text-outline="false" style:text-line-through-style="none" style:text-line-through-type="none" style:font-name="Liberation Sans1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32pt" style:font-style-asian="normal" style:font-weight-asian="normal" style:font-name-complex="Arial" style:font-family-complex="Arial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Заголовок_20_и_20_объект-title" style:display-name="Заголовок и объект-title" style:family="presentation">
      <style:graphic-properties draw:stroke="none" draw:fill="none" draw:textarea-vertical-align="middle">
        <text:list-style style:name="Заголовок_20_и_20_объект-title" style:display-name="Заголовок и объект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line-height="100%" fo:text-align="start" style:punctuation-wrap="hanging" style:writing-mode="lr-tb"/>
      <style:text-properties fo:font-variant="normal" fo:text-transform="none" fo:color="#ffffff" loext:opacity="100%" loext:color-lum-mod="100%" loext:color-lum-off="0%" style:text-outline="false" style:text-line-through-style="none" style:text-line-through-type="none" style:text-position="0% 100%" style:font-name="Arial Narrow1" fo:font-family="'Arial Narrow'" fo:font-size="18pt" fo:letter-spacing="normal" fo:language="ru" fo:country="RU" fo:font-style="normal" fo:text-shadow="none" style:text-underline-style="none" fo:font-weight="normal" style:letter-kerning="true" fo:background-color="transparent" style:font-name-asian="Microsoft YaHei" style:font-family-asian="'Microsoft YaHei'" style:font-family-generic-asian="system" style:font-pitch-asian="variable" style:font-size-asian="18pt" style:font-style-asian="normal" style:font-weight-asian="normal" style:font-name-complex="Arial" style:font-family-complex="Arial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 fo:hyphenate="false"/>
    </style:style>
    <style:presentation-page-layout style:name="AL0T26">
      <presentation:placeholder presentation:object="handout" svg:x="2.058cm" svg:y="1.743cm" svg:width="10.556cm" svg:height="-0.231cm"/>
      <presentation:placeholder presentation:object="handout" svg:x="15.414cm" svg:y="1.743cm" svg:width="10.556cm" svg:height="-0.231cm"/>
      <presentation:placeholder presentation:object="handout" svg:x="2.058cm" svg:y="3.612cm" svg:width="10.556cm" svg:height="-0.231cm"/>
      <presentation:placeholder presentation:object="handout" svg:x="15.414cm" svg:y="3.612cm" svg:width="10.556cm" svg:height="-0.231cm"/>
      <presentation:placeholder presentation:object="handout" svg:x="2.058cm" svg:y="5.481cm" svg:width="10.556cm" svg:height="-0.231cm"/>
      <presentation:placeholder presentation:object="handout" svg:x="15.414cm" svg:y="5.481cm" svg:width="10.556cm" svg:height="-0.231cm"/>
    </style:presentation-page-layout>
    <style:presentation-page-layout style:name="AL1T0">
      <presentation:placeholder presentation:object="title" svg:x="2.058cm" svg:y="1.743cm" svg:width="23.912cm" svg:height="3.507cm"/>
      <presentation:placeholder presentation:object="subtitle" svg:x="2.058cm" svg:y="5.838cm" svg:width="23.912cm" svg:height="13.23cm"/>
    </style:presentation-page-layout>
    <style:presentation-page-layout style:name="AL2T11">
      <presentation:placeholder presentation:object="title" svg:x="2.058cm" svg:y="1.743cm" svg:width="23.912cm" svg:height="3.507cm"/>
      <presentation:placeholder presentation:object="object" svg:x="2.058cm" svg:y="5.838cm" svg:width="23.912cm" svg:height="13.23cm"/>
    </style:presentation-page-layout>
  </office:styles>
  <office:automatic-styles>
    <style:page-layout style:name="PM0">
      <style:page-layout-properties fo:margin-top="0cm" fo:margin-bottom="0cm" fo:margin-left="0cm" fo:margin-right="0cm" fo:page-width="21cm" fo:page-height="29.7cm" style:print-orientation="portrait"/>
    </style:page-layout>
    <style:page-layout style:name="PM1">
      <style:page-layout-properties fo:margin-top="0cm" fo:margin-bottom="0cm" fo:margin-left="0cm" fo:margin-right="0cm" fo:page-width="25.4cm" fo:page-height="19.05cm" style:print-orientation="landscape"/>
    </style:page-layout>
    <style:style style:name="Mdp1" style:family="drawing-page">
      <style:drawing-page-properties draw:background-size="border" draw:fill="gradient" draw:fill-gradient-name="msFillGradient_20_1"/>
    </style:style>
    <style:style style:name="Mdp2" style:family="drawing-page">
      <style:drawing-page-properties draw:background-size="border" draw:fill="gradient" draw:fill-gradient-name="msFillGradient_20_2"/>
    </style:style>
    <style:style style:name="Mdp3" style:family="drawing-page">
      <style:drawing-page-properties presentation:display-header="true" presentation:display-footer="true" presentation:display-page-number="false" presentation:display-date-time="true"/>
    </style:style>
    <style:style style:name="Mgr1" style:family="graphic" style:parent-style-name="standard">
      <style:graphic-properties draw:stroke="none" draw:fill="none" draw:fill-color="#ffffff" draw:auto-grow-height="false" fo:min-height="1.485cm"/>
      <style:paragraph-properties style:writing-mode="lr-tb"/>
    </style:style>
    <style:style style:name="Mgr2" style:family="graphic" style:parent-style-name="standard">
      <style:graphic-properties draw:stroke="none" draw:fill="none" draw:fill-color="#ffffff" draw:textarea-vertical-align="bottom" draw:auto-grow-height="false" fo:min-height="1.485cm"/>
      <style:paragraph-properties style:writing-mode="lr-tb"/>
    </style:style>
    <style:style style:name="Mgr3" style:family="graphic" style:parent-style-name="Объект_20_без_20_заливки_20_и_20_линий">
      <style:graphic-properties draw:stroke="none" svg:stroke-width="0cm" draw:fill="none" loext:fill-use-slide-background="false" draw:textarea-horizontal-align="center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0cm, 0cm, 0cm, 0cm)" draw:image-opacity="100%" style:mirror="none"/>
    </style:style>
    <style:style style:name="Mgr4" style:family="graphic" style:parent-style-name="Объект_20_без_20_заливки_20_и_20_линий">
      <style:graphic-properties draw:stroke="none" svg:stroke-width="0cm" draw:fill="none" loext:fill-use-slide-background="false" draw:textarea-horizontal-align="center" draw:textarea-vertical-align="top" draw:auto-grow-height="false" fo:padding-top="0.125cm" fo:padding-bottom="0.125cm" fo:padding-left="0.25cm" fo:padding-right="0.25cm" fo:wrap-option="wrap" draw:color-mode="standard" draw:luminance="0%" draw:contrast="0%" draw:gamma="100%" draw:red="0%" draw:green="0%" draw:blue="0%" fo:clip="rect(7.938cm, 0cm, 0cm, 0cm)" draw:image-opacity="100%" style:mirror="none"/>
    </style:style>
    <style:style style:name="Mpr1" style:family="presentation" style:parent-style-name="Титульный_20_слайд-backgroundobjects">
      <style:graphic-properties draw:stroke="none" svg:stroke-width="0cm" draw:fill="none" draw:fill-color="#ffffff" loext:fill-use-slide-background="false" draw:textarea-vertical-align="middle" draw:auto-grow-height="false" draw:fit-to-size="false" style:shrink-to-fit="false" fo:min-height="11.049cm" fo:padding-top="0.127cm" fo:padding-bottom="0.127cm" fo:padding-left="0.254cm" fo:padding-right="0.254cm" fo:wrap-option="wrap"/>
      <style:paragraph-properties style:writing-mode="lr-tb"/>
    </style:style>
    <style:style style:name="Mpr2" style:family="presentation" style:parent-style-name="Титульный_20_слайд-title">
      <style:graphic-properties draw:stroke="none" svg:stroke-width="0cm" draw:fill="none" loext:fill-use-slide-background="false" draw:textarea-vertical-align="bottom" draw:auto-grow-height="false" draw:fit-to-size="false" style:shrink-to-fit="false" fo:min-height="3.181cm" fo:padding-top="0.127cm" fo:padding-bottom="0.127cm" fo:padding-left="0.254cm" fo:padding-right="0.254cm" fo:wrap-option="wrap"/>
      <style:paragraph-properties style:writing-mode="lr-tb"/>
    </style:style>
    <style:style style:name="Mpr3" style:family="presentation" style:parent-style-name="Титульный_20_слайд-backgroundobjects">
      <style:graphic-properties draw:stroke="none" draw:fill="none" draw:fill-color="#ffffff" draw:auto-grow-height="false" fo:min-height="1.485cm"/>
      <style:paragraph-properties style:writing-mode="lr-tb"/>
    </style:style>
    <style:style style:name="Mpr4" style:family="presentation" style:parent-style-name="Титульный_20_слайд-backgroundobjects">
      <style:graphic-properties draw:stroke="none" draw:fill="none" draw:fill-color="#ffffff" draw:textarea-vertical-align="bottom" draw:auto-grow-height="false" fo:min-height="1.485cm"/>
      <style:paragraph-properties style:writing-mode="lr-tb"/>
    </style:style>
    <style:style style:name="Mpr5" style:family="presentation" style:parent-style-name="Заголовок_20_и_20_объект-title">
      <style:graphic-properties draw:stroke="none" svg:stroke-width="0cm" draw:fill="none" loext:fill-use-slide-background="false" draw:textarea-vertical-align="bottom" draw:auto-grow-height="false" draw:fit-to-size="false" style:shrink-to-fit="false" fo:min-height="3.181cm" fo:padding-top="0.127cm" fo:padding-bottom="0.127cm" fo:padding-left="0.254cm" fo:padding-right="0.254cm" fo:wrap-option="wrap"/>
      <style:paragraph-properties style:writing-mode="lr-tb"/>
    </style:style>
    <style:style style:name="Mpr6" style:family="presentation" style:parent-style-name="Заголовок_20_и_20_объект-backgroundobjects">
      <style:graphic-properties draw:stroke="none" svg:stroke-width="0cm" draw:fill="none" draw:fill-color="#ffffff" loext:fill-use-slide-background="false" draw:textarea-vertical-align="middle" draw:auto-grow-height="false" draw:fit-to-size="false" style:shrink-to-fit="false" fo:min-height="11.049cm" fo:padding-top="0.127cm" fo:padding-bottom="0.127cm" fo:padding-left="0.254cm" fo:padding-right="0.254cm" fo:wrap-option="wrap"/>
      <style:paragraph-properties style:writing-mode="lr-tb"/>
    </style:style>
    <style:style style:name="Mpr7" style:family="presentation" style:parent-style-name="Заголовок_20_и_20_объект-outline1">
      <style:graphic-properties draw:stroke="none" svg:stroke-width="0cm" draw:fill="none" loext:fill-use-slide-background="false" draw:textarea-vertical-align="top" draw:auto-grow-height="false" draw:fit-to-size="false" style:shrink-to-fit="false" fo:min-height="11.049cm" fo:padding-top="0.127cm" fo:padding-bottom="0.127cm" fo:padding-left="0.254cm" fo:padding-right="0.254cm" fo:wrap-option="wrap"/>
      <style:paragraph-properties style:writing-mode="lr-tb"/>
    </style:style>
    <style:style style:name="Mpr8" style:family="presentation" style:parent-style-name="Заголовок_20_и_20_объект-backgroundobjects">
      <style:graphic-properties draw:stroke="none" draw:fill="none" draw:fill-color="#ffffff" draw:auto-grow-height="false" fo:min-height="1.485cm"/>
      <style:paragraph-properties style:writing-mode="lr-tb"/>
    </style:style>
    <style:style style:name="Mpr9" style:family="presentation" style:parent-style-name="Заголовок_20_и_20_объект-backgroundobjects">
      <style:graphic-properties draw:stroke="none" draw:fill="none" draw:fill-color="#ffffff" draw:textarea-vertical-align="bottom" draw:auto-grow-height="false" fo:min-height="1.485cm"/>
      <style:paragraph-properties style:writing-mode="lr-tb"/>
    </style:style>
    <style:style style:name="MP1" style:family="paragraph">
      <style:text-properties fo:font-size="14pt" style:font-size-asian="14pt" style:font-size-complex="14pt"/>
    </style:style>
    <style:style style:name="MP2" style:family="paragraph">
      <loext:graphic-properties draw:fill="none" draw:fill-color="#ffffff"/>
      <style:text-properties fo:font-size="14pt" style:font-size-asian="14pt" style:font-size-complex="14pt"/>
    </style:style>
    <style:style style:name="MP3" style:family="paragraph">
      <style:paragraph-properties fo:text-align="end"/>
      <style:text-properties fo:font-size="14pt" style:font-size-asian="14pt" style:font-size-complex="14pt"/>
    </style:style>
    <style:style style:name="MP4" style:family="paragraph">
      <loext:graphic-properties draw:fill="none" draw:fill-color="#ffffff"/>
      <style:paragraph-properties fo:text-align="end"/>
      <style:text-properties fo:font-size="14pt" style:font-size-asian="14pt" style:font-size-complex="14pt"/>
    </style:style>
    <style:style style:name="MP5" style:family="paragraph">
      <loext:graphic-properties draw:fill="none"/>
      <style:paragraph-properties fo:text-align="start"/>
      <style:text-properties fo:font-size="18pt"/>
    </style:style>
    <style:style style:name="MP6" style:family="paragraph">
      <style:paragraph-properties fo:margin-left="0cm" fo:margin-right="0cm" fo:margin-top="0cm" fo:margin-bottom="0cm" fo:line-height="100%" fo:text-align="end" fo:text-indent="0cm" style:punctuation-wrap="hanging" style:writing-mode="lr-tb"/>
      <style:text-properties fo:font-size="14pt" style:font-size-asian="14pt" style:font-size-complex="14pt" fo:hyphenate="false"/>
    </style:style>
    <style:style style:name="MP7" style:family="paragraph">
      <loext:graphic-properties draw:fill="none" draw:fill-color="#ffffff"/>
      <style:paragraph-properties fo:text-align="start" style:font-independent-line-spacing="true"/>
      <style:text-properties fo:font-size="10pt" style:font-size-asian="14pt" style:font-size-complex="14pt"/>
    </style:style>
    <style:style style:name="MP8" style:family="paragraph">
      <style:paragraph-properties fo:text-align="center"/>
      <style:text-properties fo:font-size="14pt" style:font-size-asian="14pt" style:font-size-complex="14pt"/>
    </style:style>
    <style:style style:name="MP9" style:family="paragraph">
      <loext:graphic-properties draw:fill="none" draw:fill-color="#ffffff"/>
      <style:paragraph-properties fo:text-align="start" style:font-independent-line-spacing="true"/>
      <style:text-properties fo:font-size="11pt" style:font-size-asian="14pt" style:font-size-complex="14pt"/>
    </style:style>
    <style:style style:name="MP10" style:family="paragraph">
      <style:paragraph-properties fo:margin-top="0cm" fo:margin-bottom="0cm" fo:line-height="100%" fo:text-align="center" style:punctuation-wrap="hanging" style:writing-mode="lr-tb"/>
      <style:text-properties fo:font-size="32pt" fo:hyphenate="false"/>
    </style:style>
    <style:style style:name="MP11" style:family="paragraph">
      <loext:graphic-properties draw:fill="none"/>
      <style:paragraph-properties fo:text-align="start" style:font-independent-line-spacing="true"/>
      <style:text-properties fo:font-size="32pt"/>
    </style:style>
    <style:style style:name="MP12" style:family="paragraph">
      <style:paragraph-properties fo:margin-top="0cm" fo:margin-bottom="0cm" fo:line-height="100%" fo:text-align="start" style:punctuation-wrap="hanging" style:writing-mode="lr-tb"/>
      <style:text-properties fo:font-size="30pt" fo:hyphenate="false"/>
    </style:style>
    <style:style style:name="MP13" style:family="paragraph">
      <loext:graphic-properties draw:fill="none"/>
      <style:paragraph-properties fo:text-align="start" style:font-independent-line-spacing="true"/>
      <style:text-properties fo:font-size="30pt"/>
    </style:style>
    <style:style style:name="MP14" style:family="paragraph">
      <style:paragraph-properties fo:margin-left="0cm" fo:margin-right="0cm" fo:margin-top="0.12cm" fo:margin-bottom="0.212cm" fo:line-height="100%" fo:text-align="start" fo:text-indent="0cm" style:punctuation-wrap="hanging" style:writing-mode="lr-tb"/>
      <style:text-properties fo:font-size="17pt" fo:hyphenate="false"/>
    </style:style>
    <style:style style:name="MP15" style:family="paragraph">
      <loext:graphic-properties draw:fill="none"/>
      <style:paragraph-properties fo:text-align="start" style:font-independent-line-spacing="true"/>
      <style:text-properties fo:font-size="17pt"/>
    </style:style>
    <style:style style:name="MT1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Arial Narrow1" fo:font-size="10pt" fo:letter-spacing="0.021cm" fo:language="ru" fo:country="RU" fo:font-style="normal" style:text-underline-style="none" fo:font-weight="normal" fo:background-color="transparent" style:font-size-asian="10pt" style:font-style-asian="normal" style:font-weight-asian="normal" style:font-size-complex="10pt" style:font-style-complex="normal" style:font-weight-complex="normal"/>
    </style:style>
    <style:style style:name="MT2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Arial Narrow1" fo:font-size="11pt" fo:letter-spacing="normal" fo:language="ru" fo:country="RU" fo:font-style="normal" style:text-underline-style="none" fo:font-weight="normal" fo:background-color="transparent" style:font-size-asian="11pt" style:font-style-asian="normal" style:font-weight-asian="normal" style:font-size-complex="11pt" style:font-style-complex="normal" style:font-weight-complex="normal"/>
    </style:style>
    <style:style style:name="MT3" style:family="text">
      <style:text-properties fo:text-transform="uppercase" fo:color="#ffffff" loext:opacity="100%" style:text-outline="false" style:text-line-through-style="none" style:text-line-through-type="none" style:text-position="0% 100%" style:font-name="Arial Narrow1" fo:font-size="32pt" fo:letter-spacing="0.018cm" fo:language="ru" fo:country="RU" fo:font-style="normal" style:text-underline-style="none" fo:font-weight="normal" fo:background-color="transparent" style:font-size-asian="32pt" style:font-style-asian="normal" style:font-weight-asian="normal" style:font-size-complex="32pt" style:font-style-complex="normal" style:font-weight-complex="normal"/>
    </style:style>
    <style:style style:name="MT4" style:family="text">
      <style:text-properties fo:text-transform="uppercase" fo:color="#ffffff" loext:opacity="100%" style:text-outline="false" style:text-line-through-style="none" style:text-line-through-type="none" style:text-position="0% 100%" style:font-name="Arial Narrow1" fo:font-size="30pt" fo:letter-spacing="0.018cm" fo:language="ru" fo:country="RU" fo:font-style="normal" style:text-underline-style="none" fo:font-weight="normal" fo:background-color="transparent" style:font-size-asian="30pt" style:font-style-asian="normal" style:font-weight-asian="normal" style:font-size-complex="30pt" style:font-style-complex="normal" style:font-weight-complex="normal"/>
    </style:style>
    <style:style style:name="MT5" style:family="text">
      <style:text-properties fo:font-variant="normal" fo:text-transform="none" fo:color="#ffffff" loext:opacity="100%" style:text-outline="false" style:text-line-through-style="none" style:text-line-through-type="none" style:text-position="0% 100%" style:font-name="Arial Narrow1" fo:font-size="17pt" fo:letter-spacing="0.011cm" fo:language="ru" fo:country="RU" fo:font-style="normal" style:text-underline-style="none" fo:font-weight="normal" fo:background-color="transparent" style:font-size-asian="17pt" style:font-style-asian="normal" style:font-weight-asian="normal" style:font-size-complex="17pt" style:font-style-complex="normal" style:font-weight-complex="normal"/>
    </style:style>
    <text:list-style style:name="ML1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2">
      <text:list-level-style-bullet text:level="1" text:bullet-char="●">
        <style:list-level-properties text:min-label-width="0.6cm"/>
        <style:text-properties fo:font-family="StarSymbol" fo:color="#ffffff" fo:font-size="100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3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4">
      <text:list-level-style-number text:level="1" style:num-format="">
        <style:list-level-properties text:min-label-width="0.6cm"/>
        <style:text-properties fo:color="#ffffff" fo:font-size="100%"/>
      </text:list-level-style-number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5">
      <text:list-level-style-bullet text:level="1" text:bullet-char="•">
        <style:list-level-properties text:min-label-width="0.953cm"/>
        <style:text-properties fo:font-family="Arial" style:font-family-generic="swiss" style:font-pitch="variable" fo:color="#dc9e1f" fo:font-size="100%"/>
      </text:list-level-style-bullet>
      <text:list-level-style-bullet text:level="2" text:bullet-char="–">
        <style:list-level-properties text:space-before="1.5cm" text:min-label-width="0.9cm"/>
        <style:text-properties fo:font-family="StarSymbol" style:use-window-font-color="true" fo:font-size="75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6">
      <text:list-level-style-bullet text:level="1" text:bullet-char="•">
        <style:list-level-properties text:min-label-width="0.953cm"/>
        <style:text-properties fo:font-family="Arial" style:font-family-generic="swiss" style:font-pitch="variable" fo:color="#dc9e1f" fo:font-size="100%"/>
      </text:list-level-style-bullet>
      <text:list-level-style-bullet text:level="2" text:bullet-char="•">
        <style:list-level-properties text:space-before="1.27cm" text:min-label-width="0.794cm"/>
        <style:text-properties fo:font-family="Arial" style:font-family-generic="swiss" style:font-pitch="variable" fo:color="#dc9e1f" fo:font-size="100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7">
      <text:list-level-style-bullet text:level="1" text:bullet-char="•">
        <style:list-level-properties text:min-label-width="0.953cm"/>
        <style:text-properties fo:font-family="Arial" style:font-family-generic="swiss" style:font-pitch="variable" fo:color="#dc9e1f" fo:font-size="100%"/>
      </text:list-level-style-bullet>
      <text:list-level-style-bullet text:level="2" text:bullet-char="•">
        <style:list-level-properties text:space-before="1.27cm" text:min-label-width="0.794cm"/>
        <style:text-properties fo:font-family="Arial" style:font-family-generic="swiss" style:font-pitch="variable" fo:color="#dc9e1f" fo:font-size="100%"/>
      </text:list-level-style-bullet>
      <text:list-level-style-bullet text:level="3" text:bullet-char="•">
        <style:list-level-properties text:space-before="2.54cm" text:min-label-width="0.635cm"/>
        <style:text-properties fo:font-family="Arial" style:font-family-generic="swiss" style:font-pitch="variable" fo:color="#dc9e1f" fo:font-size="100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8">
      <text:list-level-style-bullet text:level="1" text:bullet-char="•">
        <style:list-level-properties text:min-label-width="0.953cm"/>
        <style:text-properties fo:font-family="Arial" style:font-family-generic="swiss" style:font-pitch="variable" fo:color="#dc9e1f" fo:font-size="100%"/>
      </text:list-level-style-bullet>
      <text:list-level-style-bullet text:level="2" text:bullet-char="•">
        <style:list-level-properties text:space-before="1.27cm" text:min-label-width="0.794cm"/>
        <style:text-properties fo:font-family="Arial" style:font-family-generic="swiss" style:font-pitch="variable" fo:color="#dc9e1f" fo:font-size="100%"/>
      </text:list-level-style-bullet>
      <text:list-level-style-bullet text:level="3" text:bullet-char="•">
        <style:list-level-properties text:space-before="2.54cm" text:min-label-width="0.635cm"/>
        <style:text-properties fo:font-family="Arial" style:font-family-generic="swiss" style:font-pitch="variable" fo:color="#dc9e1f" fo:font-size="100%"/>
      </text:list-level-style-bullet>
      <text:list-level-style-bullet text:level="4" text:bullet-char="•">
        <style:list-level-properties text:space-before="3.81cm" text:min-label-width="0.635cm"/>
        <style:text-properties fo:font-family="Arial" style:font-family-generic="swiss" style:font-pitch="variable" fo:color="#dc9e1f" fo:font-size="100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9">
      <text:list-level-style-bullet text:level="1" text:bullet-char="•">
        <style:list-level-properties text:min-label-width="0.953cm"/>
        <style:text-properties fo:font-family="Arial" style:font-family-generic="swiss" style:font-pitch="variable" fo:color="#dc9e1f" fo:font-size="100%"/>
      </text:list-level-style-bullet>
      <text:list-level-style-bullet text:level="2" text:bullet-char="•">
        <style:list-level-properties text:space-before="1.27cm" text:min-label-width="0.794cm"/>
        <style:text-properties fo:font-family="Arial" style:font-family-generic="swiss" style:font-pitch="variable" fo:color="#dc9e1f" fo:font-size="100%"/>
      </text:list-level-style-bullet>
      <text:list-level-style-bullet text:level="3" text:bullet-char="•">
        <style:list-level-properties text:space-before="2.54cm" text:min-label-width="0.635cm"/>
        <style:text-properties fo:font-family="Arial" style:font-family-generic="swiss" style:font-pitch="variable" fo:color="#dc9e1f" fo:font-size="100%"/>
      </text:list-level-style-bullet>
      <text:list-level-style-bullet text:level="4" text:bullet-char="•">
        <style:list-level-properties text:space-before="3.81cm" text:min-label-width="0.635cm"/>
        <style:text-properties fo:font-family="Arial" style:font-family-generic="swiss" style:font-pitch="variable" fo:color="#dc9e1f" fo:font-size="100%"/>
      </text:list-level-style-bullet>
      <text:list-level-style-bullet text:level="5" text:bullet-char="•">
        <style:list-level-properties text:space-before="5.08cm" text:min-label-width="0.635cm"/>
        <style:text-properties fo:font-family="Arial" style:font-family-generic="swiss" style:font-pitch="variable" fo:color="#dc9e1f" fo:font-size="100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</office:automatic-styles>
  <office:master-styles>
    <draw:layer-set>
      <draw:layer draw:name="layout"/>
      <draw:layer draw:name="background"/>
      <draw:layer draw:name="backgroundobjects"/>
      <draw:layer draw:name="controls"/>
      <draw:layer draw:name="measurelines"/>
    </draw:layer-set>
    <style:handout-master presentation:presentation-page-layout-name="AL0T26" style:page-layout-name="PM0" draw:style-name="Mdp3">
      <draw:page-thumbnail draw:layer="backgroundobjects" svg:width="8.999cm" svg:height="5.061cm" svg:x="1cm" svg:y="3.742cm"/>
      <draw:page-thumbnail draw:layer="backgroundobjects" svg:width="8.999cm" svg:height="5.061cm" svg:x="1cm" svg:y="12.318cm"/>
      <draw:page-thumbnail draw:layer="backgroundobjects" svg:width="8.999cm" svg:height="5.061cm" svg:x="1cm" svg:y="20.894cm"/>
      <draw:page-thumbnail draw:layer="backgroundobjects" svg:width="8.999cm" svg:height="5.061cm" svg:x="11cm" svg:y="3.742cm"/>
      <draw:page-thumbnail draw:layer="backgroundobjects" svg:width="8.999cm" svg:height="5.061cm" svg:x="11cm" svg:y="12.318cm"/>
      <draw:page-thumbnail draw:layer="backgroundobjects" svg:width="8.999cm" svg:height="5.061cm" svg:x="11cm" svg:y="20.894cm"/>
      <draw:frame draw:style-name="Mgr1" draw:text-style-name="MP2" draw:layer="backgroundobjects" svg:width="9.113cm" svg:height="1.484cm" svg:x="0cm" svg:y="0cm" presentation:class="header">
        <draw:text-box>
          <text:p text:style-name="MP1">
            <presentation:header/>
          </text:p>
        </draw:text-box>
      </draw:frame>
      <draw:frame draw:style-name="Mgr1" draw:text-style-name="MP4" draw:layer="backgroundobjects" svg:width="9.113cm" svg:height="1.484cm" svg:x="11.886cm" svg:y="0cm" presentation:class="date-time">
        <draw:text-box>
          <text:p text:style-name="MP3">
            <presentation:date-time/>
          </text:p>
        </draw:text-box>
      </draw:frame>
      <draw:frame draw:style-name="Mgr2" draw:text-style-name="MP2" draw:layer="backgroundobjects" svg:width="9.113cm" svg:height="1.484cm" svg:x="0cm" svg:y="28.215cm" presentation:class="footer">
        <draw:text-box>
          <text:p text:style-name="MP1">
            <presentation:footer/>
          </text:p>
        </draw:text-box>
      </draw:frame>
      <draw:frame draw:style-name="Mgr2" draw:text-style-name="MP4" draw:layer="backgroundobjects" svg:width="9.113cm" svg:height="1.484cm" svg:x="11.886cm" svg:y="28.215cm" presentation:class="page-number">
        <draw:text-box>
          <text:p text:style-name="MP3">
            <text:page-number>5</text:page-number>
          </text:p>
        </draw:text-box>
      </draw:frame>
    </style:handout-master>
    <style:master-page style:name="Титульный_20_слайд" style:display-name="Титульный слайд" style:page-layout-name="PM1" draw:style-name="Mdp1">
      <loext:theme loext:name="Горизонт">
        <loext:color-table loext:name="Горизонт">
          <loext:color loext:name="dk1" loext:color="#000000"/>
          <loext:color loext:name="lt1" loext:color="#ffffff"/>
          <loext:color loext:name="dk2" loext:color="#1f2123"/>
          <loext:color loext:name="lt2" loext:color="#dc9e1f"/>
          <loext:color loext:name="accent1" loext:color="#7e97ad"/>
          <loext:color loext:name="accent2" loext:color="#cc8e60"/>
          <loext:color loext:name="accent3" loext:color="#7a6a60"/>
          <loext:color loext:name="accent4" loext:color="#b4936d"/>
          <loext:color loext:name="accent5" loext:color="#67787b"/>
          <loext:color loext:name="accent6" loext:color="#9d936f"/>
          <loext:color loext:name="hlink" loext:color="#646464"/>
          <loext:color loext:name="folHlink" loext:color="#969696"/>
        </loext:color-table>
      </loext:theme>
      <draw:frame draw:name="Picture 6" draw:style-name="Mgr3" draw:text-style-name="MP5" draw:layer="backgroundobjects" drawooo:display="none" svg:width="25.399cm" svg:height="19.049cm" svg:x="0cm" svg:y="0cm">
        <draw:image xlink:href="Pictures/10000001000005DC00000465640A4FC386BA11AC.png" xlink:type="simple" xlink:show="embed" xlink:actuate="onLoad" draw:mime-type="image/png">
          <text:p/>
        </draw:image>
        <svg:desc>horizon.png</svg:desc>
      </draw:frame>
      <draw:frame draw:name="Picture 6" draw:style-name="Mgr4" draw:text-style-name="MP5" draw:layer="backgroundobjects" svg:width="25.399cm" svg:height="12.699cm" svg:x="0cm" svg:y="0cm">
        <draw:image xlink:href="Pictures/10000001000005DC00000465640A4FC386BA11AC.png" xlink:type="simple" xlink:show="embed" xlink:actuate="onLoad" draw:mime-type="image/png">
          <text:p/>
        </draw:image>
        <svg:desc>horizon.png</svg:desc>
      </draw:frame>
      <draw:frame draw:name="Date Placeholder 3" presentation:style-name="Mpr1" draw:text-style-name="MP7" draw:layer="backgroundobjects" svg:width="4.232cm" svg:height="1.013cm" svg:x="15.875cm" svg:y="17.657cm" presentation:class="date-time" presentation:user-transformed="true">
        <draw:text-box>
          <text:p text:style-name="MP6">
            <text:span text:style-name="MT1">
              <presentation:date-time/>
            </text:span>
          </text:p>
        </draw:text-box>
      </draw:frame>
      <draw:frame draw:name="Footer Placeholder 4" presentation:style-name="Mpr1" draw:text-style-name="MP7" draw:layer="backgroundobjects" svg:width="8.042cm" svg:height="1.013cm" svg:x="1.693cm" svg:y="17.657cm" presentation:class="footer" presentation:user-transformed="true">
        <draw:text-box>
          <text:p text:style-name="MP8">
            <presentation:footer/>
          </text:p>
        </draw:text-box>
      </draw:frame>
      <draw:frame draw:name="Slide Number Placeholder 5" presentation:style-name="Mpr1" draw:text-style-name="MP9" draw:layer="backgroundobjects" svg:width="2.751cm" svg:height="1.013cm" svg:x="20.955cm" svg:y="17.657cm" presentation:class="page-number" presentation:user-transformed="true">
        <draw:text-box>
          <text:p text:style-name="MP6">
            <text:span text:style-name="MT2">
              <text:page-number>5</text:page-number>
            </text:span>
          </text:p>
        </draw:text-box>
      </draw:frame>
      <draw:frame draw:name="Title 1" presentation:style-name="Mpr2" draw:text-style-name="MP11" draw:layer="backgroundobjects" svg:width="21.589cm" svg:height="4.082cm" svg:x="1.905cm" svg:y="5.577cm" presentation:class="title" presentation:user-transformed="true">
        <draw:text-box>
          <text:p text:style-name="MP10">
            <text:span text:style-name="MT3">Образец заголовка</text:span>
          </text:p>
        </draw:text-box>
      </draw:frame>
      <draw:frame presentation:style-name="Титульный_20_слайд-outline1" draw:layer="backgroundobjects" svg:width="22.859cm" svg:height="11.048cm" svg:x="1.27cm" svg:y="4.457cm" presentation:class="outline" presentation:placeholder="true">
        <draw:text-box/>
      </draw:frame>
      <presentation:notes style:page-layout-name="PM0">
        <draw:page-thumbnail presentation:style-name="Титульный_20_слайд-title" draw:layer="backgroundobjects" svg:width="19.798cm" svg:height="11.136cm" svg:x="0.6cm" svg:y="2.257cm" presentation:class="page"/>
        <draw:frame presentation:style-name="Титульный_20_слайд-notes" draw:layer="backgroundobjects" svg:width="16.799cm" svg:height="13.364cm" svg:x="2.1cm" svg:y="14.107cm" presentation:class="notes" presentation:placeholder="true">
          <draw:text-box/>
        </draw:frame>
        <draw:frame presentation:style-name="Mpr3" draw:text-style-name="MP2" draw:layer="backgroundobjects" svg:width="9.113cm" svg:height="1.484cm" svg:x="0cm" svg:y="0cm" presentation:class="header">
          <draw:text-box>
            <text:p text:style-name="MP1">
              <presentation:header/>
            </text:p>
          </draw:text-box>
        </draw:frame>
        <draw:frame presentation:style-name="Mpr3" draw:text-style-name="MP4" draw:layer="backgroundobjects" svg:width="9.113cm" svg:height="1.484cm" svg:x="11.886cm" svg:y="0cm" presentation:class="date-time">
          <draw:text-box>
            <text:p text:style-name="MP3">
              <presentation:date-time/>
            </text:p>
          </draw:text-box>
        </draw:frame>
        <draw:frame presentation:style-name="Mpr4" draw:text-style-name="MP2" draw:layer="backgroundobjects" svg:width="9.113cm" svg:height="1.484cm" svg:x="0cm" svg:y="28.215cm" presentation:class="footer">
          <draw:text-box>
            <text:p text:style-name="MP1">
              <presentation:footer/>
            </text:p>
          </draw:text-box>
        </draw:frame>
        <draw:frame presentation:style-name="Mpr4" draw:text-style-name="MP4" draw:layer="backgroundobjects" svg:width="9.113cm" svg:height="1.484cm" svg:x="11.886cm" svg:y="28.215cm" presentation:class="page-number">
          <draw:text-box>
            <text:p text:style-name="MP3">
              <text:page-number>5</text:page-number>
            </text:p>
          </draw:text-box>
        </draw:frame>
      </presentation:notes>
    </style:master-page>
    <style:master-page style:name="Заголовок_20_и_20_объект" style:display-name="Заголовок и объект" style:page-layout-name="PM1" draw:style-name="Mdp2">
      <loext:theme loext:name="Горизонт">
        <loext:color-table loext:name="Горизонт">
          <loext:color loext:name="dk1" loext:color="#000000"/>
          <loext:color loext:name="lt1" loext:color="#ffffff"/>
          <loext:color loext:name="dk2" loext:color="#1f2123"/>
          <loext:color loext:name="lt2" loext:color="#dc9e1f"/>
          <loext:color loext:name="accent1" loext:color="#7e97ad"/>
          <loext:color loext:name="accent2" loext:color="#cc8e60"/>
          <loext:color loext:name="accent3" loext:color="#7a6a60"/>
          <loext:color loext:name="accent4" loext:color="#b4936d"/>
          <loext:color loext:name="accent5" loext:color="#67787b"/>
          <loext:color loext:name="accent6" loext:color="#9d936f"/>
          <loext:color loext:name="hlink" loext:color="#646464"/>
          <loext:color loext:name="folHlink" loext:color="#969696"/>
        </loext:color-table>
      </loext:theme>
      <draw:frame draw:name="Picture 6" draw:style-name="Mgr3" draw:text-style-name="MP5" draw:layer="backgroundobjects" svg:width="25.399cm" svg:height="19.049cm" svg:x="0cm" svg:y="0cm">
        <draw:image xlink:href="Pictures/10000001000005DC00000465640A4FC386BA11AC.png" xlink:type="simple" xlink:show="embed" xlink:actuate="onLoad" draw:mime-type="image/png">
          <text:p/>
        </draw:image>
        <svg:desc>horizon.png</svg:desc>
      </draw:frame>
      <draw:frame draw:name="Title 1" presentation:style-name="Mpr5" draw:text-style-name="MP13" draw:layer="backgroundobjects" svg:width="22.012cm" svg:height="3.174cm" svg:x="1.693cm" svg:y="0.763cm" presentation:class="title" presentation:user-transformed="true">
        <draw:text-box>
          <text:p text:style-name="MP12">
            <text:span text:style-name="MT4">Образец заголовка</text:span>
          </text:p>
        </draw:text-box>
      </draw:frame>
      <draw:frame draw:name="Date Placeholder 3" presentation:style-name="Mpr6" draw:text-style-name="MP7" draw:layer="backgroundobjects" svg:width="4.232cm" svg:height="1.013cm" svg:x="15.875cm" svg:y="17.657cm" presentation:class="date-time" presentation:user-transformed="true">
        <draw:text-box>
          <text:p text:style-name="MP6">
            <text:span text:style-name="MT1">
              <presentation:date-time/>
            </text:span>
          </text:p>
        </draw:text-box>
      </draw:frame>
      <draw:frame draw:name="Footer Placeholder 4" presentation:style-name="Mpr6" draw:text-style-name="MP7" draw:layer="backgroundobjects" svg:width="8.042cm" svg:height="1.013cm" svg:x="1.693cm" svg:y="17.657cm" presentation:class="footer" presentation:user-transformed="true">
        <draw:text-box>
          <text:p text:style-name="MP8">
            <presentation:footer/>
          </text:p>
        </draw:text-box>
      </draw:frame>
      <draw:frame draw:name="Slide Number Placeholder 5" presentation:style-name="Mpr6" draw:text-style-name="MP9" draw:layer="backgroundobjects" svg:width="2.751cm" svg:height="1.013cm" svg:x="20.955cm" svg:y="17.657cm" presentation:class="page-number" presentation:user-transformed="true">
        <draw:text-box>
          <text:p text:style-name="MP6">
            <text:span text:style-name="MT2">
              <text:page-number>5</text:page-number>
            </text:span>
          </text:p>
        </draw:text-box>
      </draw:frame>
      <draw:frame draw:name="Content Placeholder 7" presentation:style-name="Mpr7" draw:text-style-name="MP15" draw:layer="backgroundobjects" svg:width="22.012cm" svg:height="11.429cm" svg:x="1.693cm" svg:y="4.445cm" presentation:class="outline" presentation:user-transformed="true">
        <draw:text-box>
          <text:list text:style-name="ML5">
            <text:list-item>
              <text:p text:style-name="MP14">
                <text:span text:style-name="MT5">Образец текста</text:span>
              </text:p>
            </text:list-item>
          </text:list>
          <text:list text:style-name="ML6">
            <text:list-item>
              <text:list>
                <text:list-item>
                  <text:p text:style-name="MP14">
                    <text:span text:style-name="MT5">Второй уровень</text:span>
                  </text:p>
                </text:list-item>
              </text:list>
            </text:list-item>
          </text:list>
          <text:list text:style-name="ML7">
            <text:list-item>
              <text:list>
                <text:list-item>
                  <text:list>
                    <text:list-item>
                      <text:p text:style-name="MP14">
                        <text:span text:style-name="MT5">Третий уровень</text:span>
                      </text:p>
                    </text:list-item>
                  </text:list>
                </text:list-item>
              </text:list>
            </text:list-item>
          </text:list>
          <text:list text:style-name="ML8">
            <text:list-item>
              <text:list>
                <text:list-item>
                  <text:list>
                    <text:list-item>
                      <text:list>
                        <text:list-item>
                          <text:p text:style-name="MP14">
                            <text:span text:style-name="MT5">Четвертый уровень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ML9">
            <text:list-item>
              <text:list>
                <text:list-item>
                  <text:list>
                    <text:list-item>
                      <text:list>
                        <text:list-item>
                          <text:list>
                            <text:list-item>
                              <text:p text:style-name="MP14">
                                <text:span text:style-name="MT5">Пятый уровень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</draw:frame>
      <presentation:notes style:page-layout-name="PM0">
        <draw:page-thumbnail presentation:style-name="Заголовок_20_и_20_объект-title" draw:layer="backgroundobjects" svg:width="14.848cm" svg:height="11.136cm" svg:x="3.075cm" svg:y="2.257cm" presentation:class="page"/>
        <draw:frame presentation:style-name="Заголовок_20_и_20_объект-notes" draw:layer="backgroundobjects" svg:width="16.799cm" svg:height="13.364cm" svg:x="2.1cm" svg:y="14.107cm" presentation:class="notes" presentation:placeholder="true">
          <draw:text-box/>
        </draw:frame>
        <draw:frame presentation:style-name="Mpr8" draw:text-style-name="MP2" draw:layer="backgroundobjects" svg:width="9.113cm" svg:height="1.484cm" svg:x="0cm" svg:y="0cm" presentation:class="header">
          <draw:text-box>
            <text:p text:style-name="MP1">
              <presentation:header/>
            </text:p>
          </draw:text-box>
        </draw:frame>
        <draw:frame presentation:style-name="Mpr8" draw:text-style-name="MP4" draw:layer="backgroundobjects" svg:width="9.113cm" svg:height="1.484cm" svg:x="11.886cm" svg:y="0cm" presentation:class="date-time">
          <draw:text-box>
            <text:p text:style-name="MP3">
              <presentation:date-time/>
            </text:p>
          </draw:text-box>
        </draw:frame>
        <draw:frame presentation:style-name="Mpr9" draw:text-style-name="MP2" draw:layer="backgroundobjects" svg:width="9.113cm" svg:height="1.484cm" svg:x="0cm" svg:y="28.215cm" presentation:class="footer">
          <draw:text-box>
            <text:p text:style-name="MP1">
              <presentation:footer/>
            </text:p>
          </draw:text-box>
        </draw:frame>
        <draw:frame presentation:style-name="Mpr9" draw:text-style-name="MP4" draw:layer="backgroundobjects" svg:width="9.113cm" svg:height="1.484cm" svg:x="11.886cm" svg:y="28.215cm" presentation:class="page-number">
          <draw:text-box>
            <text:p text:style-name="MP3">
              <text:page-number>5</text:page-number>
            </text:p>
          </draw:text-box>
        </draw:frame>
      </presentation:notes>
    </style:master-page>
  </office:master-styles>
</office:document-styles>
</file>